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536773"/>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36773"/>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254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25400" cap="flat">
              <a:solidFill>
                <a:srgbClr val="CB297B"/>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1574" y="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os TE, Erik" userId="aff76b6e-b921-4a4c-80bb-362e5991dc87" providerId="ADAL" clId="{32280165-9A01-43E5-B139-08D509F42461}"/>
    <pc:docChg chg="modSld">
      <pc:chgData name="Roos TE, Erik" userId="aff76b6e-b921-4a4c-80bb-362e5991dc87" providerId="ADAL" clId="{32280165-9A01-43E5-B139-08D509F42461}" dt="2024-02-12T15:50:48.688" v="14" actId="20577"/>
      <pc:docMkLst>
        <pc:docMk/>
      </pc:docMkLst>
      <pc:sldChg chg="modSp mod">
        <pc:chgData name="Roos TE, Erik" userId="aff76b6e-b921-4a4c-80bb-362e5991dc87" providerId="ADAL" clId="{32280165-9A01-43E5-B139-08D509F42461}" dt="2024-02-12T15:50:48.688" v="14" actId="20577"/>
        <pc:sldMkLst>
          <pc:docMk/>
          <pc:sldMk cId="0" sldId="256"/>
        </pc:sldMkLst>
        <pc:spChg chg="mod">
          <ac:chgData name="Roos TE, Erik" userId="aff76b6e-b921-4a4c-80bb-362e5991dc87" providerId="ADAL" clId="{32280165-9A01-43E5-B139-08D509F42461}" dt="2024-02-12T15:50:48.688" v="14" actId="20577"/>
          <ac:spMkLst>
            <pc:docMk/>
            <pc:sldMk cId="0" sldId="256"/>
            <ac:spMk id="154" creationId="{00000000-0000-0000-0000-000000000000}"/>
          </ac:spMkLst>
        </pc:spChg>
        <pc:spChg chg="mod">
          <ac:chgData name="Roos TE, Erik" userId="aff76b6e-b921-4a4c-80bb-362e5991dc87" providerId="ADAL" clId="{32280165-9A01-43E5-B139-08D509F42461}" dt="2024-02-12T15:50:45.997" v="12" actId="1076"/>
          <ac:spMkLst>
            <pc:docMk/>
            <pc:sldMk cId="0" sldId="256"/>
            <ac:spMk id="155" creationId="{00000000-0000-0000-0000-000000000000}"/>
          </ac:spMkLst>
        </pc:spChg>
      </pc:sldChg>
      <pc:sldChg chg="modSp mod">
        <pc:chgData name="Roos TE, Erik" userId="aff76b6e-b921-4a4c-80bb-362e5991dc87" providerId="ADAL" clId="{32280165-9A01-43E5-B139-08D509F42461}" dt="2024-02-12T15:47:40.192" v="0" actId="14100"/>
        <pc:sldMkLst>
          <pc:docMk/>
          <pc:sldMk cId="0" sldId="273"/>
        </pc:sldMkLst>
        <pc:picChg chg="mod">
          <ac:chgData name="Roos TE, Erik" userId="aff76b6e-b921-4a4c-80bb-362e5991dc87" providerId="ADAL" clId="{32280165-9A01-43E5-B139-08D509F42461}" dt="2024-02-12T15:47:40.192" v="0" actId="14100"/>
          <ac:picMkLst>
            <pc:docMk/>
            <pc:sldMk cId="0" sldId="273"/>
            <ac:picMk id="241" creationId="{00000000-0000-0000-0000-000000000000}"/>
          </ac:picMkLst>
        </pc:picChg>
      </pc:sldChg>
      <pc:sldChg chg="modSp mod">
        <pc:chgData name="Roos TE, Erik" userId="aff76b6e-b921-4a4c-80bb-362e5991dc87" providerId="ADAL" clId="{32280165-9A01-43E5-B139-08D509F42461}" dt="2024-02-12T15:49:00.808" v="1" actId="14100"/>
        <pc:sldMkLst>
          <pc:docMk/>
          <pc:sldMk cId="0" sldId="278"/>
        </pc:sldMkLst>
        <pc:spChg chg="mod">
          <ac:chgData name="Roos TE, Erik" userId="aff76b6e-b921-4a4c-80bb-362e5991dc87" providerId="ADAL" clId="{32280165-9A01-43E5-B139-08D509F42461}" dt="2024-02-12T15:49:00.808" v="1" actId="14100"/>
          <ac:spMkLst>
            <pc:docMk/>
            <pc:sldMk cId="0" sldId="278"/>
            <ac:spMk id="296" creationId="{00000000-0000-0000-0000-000000000000}"/>
          </ac:spMkLst>
        </pc:spChg>
      </pc:sldChg>
      <pc:sldChg chg="modSp mod">
        <pc:chgData name="Roos TE, Erik" userId="aff76b6e-b921-4a4c-80bb-362e5991dc87" providerId="ADAL" clId="{32280165-9A01-43E5-B139-08D509F42461}" dt="2024-02-12T15:49:15.605" v="3" actId="14100"/>
        <pc:sldMkLst>
          <pc:docMk/>
          <pc:sldMk cId="0" sldId="279"/>
        </pc:sldMkLst>
        <pc:spChg chg="mod">
          <ac:chgData name="Roos TE, Erik" userId="aff76b6e-b921-4a4c-80bb-362e5991dc87" providerId="ADAL" clId="{32280165-9A01-43E5-B139-08D509F42461}" dt="2024-02-12T15:49:15.605" v="3" actId="14100"/>
          <ac:spMkLst>
            <pc:docMk/>
            <pc:sldMk cId="0" sldId="279"/>
            <ac:spMk id="317" creationId="{00000000-0000-0000-0000-000000000000}"/>
          </ac:spMkLst>
        </pc:spChg>
      </pc:sldChg>
      <pc:sldChg chg="modSp mod">
        <pc:chgData name="Roos TE, Erik" userId="aff76b6e-b921-4a4c-80bb-362e5991dc87" providerId="ADAL" clId="{32280165-9A01-43E5-B139-08D509F42461}" dt="2024-02-12T15:49:42.927" v="5" actId="20577"/>
        <pc:sldMkLst>
          <pc:docMk/>
          <pc:sldMk cId="0" sldId="281"/>
        </pc:sldMkLst>
        <pc:spChg chg="mod">
          <ac:chgData name="Roos TE, Erik" userId="aff76b6e-b921-4a4c-80bb-362e5991dc87" providerId="ADAL" clId="{32280165-9A01-43E5-B139-08D509F42461}" dt="2024-02-12T15:49:42.927" v="5" actId="20577"/>
          <ac:spMkLst>
            <pc:docMk/>
            <pc:sldMk cId="0" sldId="281"/>
            <ac:spMk id="349" creationId="{00000000-0000-0000-0000-000000000000}"/>
          </ac:spMkLst>
        </pc:spChg>
      </pc:sldChg>
      <pc:sldChg chg="modSp mod">
        <pc:chgData name="Roos TE, Erik" userId="aff76b6e-b921-4a4c-80bb-362e5991dc87" providerId="ADAL" clId="{32280165-9A01-43E5-B139-08D509F42461}" dt="2024-02-12T15:50:26.471" v="11" actId="14100"/>
        <pc:sldMkLst>
          <pc:docMk/>
          <pc:sldMk cId="0" sldId="284"/>
        </pc:sldMkLst>
        <pc:spChg chg="mod">
          <ac:chgData name="Roos TE, Erik" userId="aff76b6e-b921-4a4c-80bb-362e5991dc87" providerId="ADAL" clId="{32280165-9A01-43E5-B139-08D509F42461}" dt="2024-02-12T15:50:01.998" v="6" actId="14100"/>
          <ac:spMkLst>
            <pc:docMk/>
            <pc:sldMk cId="0" sldId="284"/>
            <ac:spMk id="381" creationId="{00000000-0000-0000-0000-000000000000}"/>
          </ac:spMkLst>
        </pc:spChg>
        <pc:spChg chg="mod">
          <ac:chgData name="Roos TE, Erik" userId="aff76b6e-b921-4a4c-80bb-362e5991dc87" providerId="ADAL" clId="{32280165-9A01-43E5-B139-08D509F42461}" dt="2024-02-12T15:50:11.877" v="8" actId="14100"/>
          <ac:spMkLst>
            <pc:docMk/>
            <pc:sldMk cId="0" sldId="284"/>
            <ac:spMk id="385" creationId="{00000000-0000-0000-0000-000000000000}"/>
          </ac:spMkLst>
        </pc:spChg>
        <pc:spChg chg="mod">
          <ac:chgData name="Roos TE, Erik" userId="aff76b6e-b921-4a4c-80bb-362e5991dc87" providerId="ADAL" clId="{32280165-9A01-43E5-B139-08D509F42461}" dt="2024-02-12T15:50:26.471" v="11" actId="14100"/>
          <ac:spMkLst>
            <pc:docMk/>
            <pc:sldMk cId="0" sldId="284"/>
            <ac:spMk id="387" creationId="{00000000-0000-0000-0000-000000000000}"/>
          </ac:spMkLst>
        </pc:spChg>
        <pc:spChg chg="mod">
          <ac:chgData name="Roos TE, Erik" userId="aff76b6e-b921-4a4c-80bb-362e5991dc87" providerId="ADAL" clId="{32280165-9A01-43E5-B139-08D509F42461}" dt="2024-02-12T15:50:22.021" v="10" actId="14100"/>
          <ac:spMkLst>
            <pc:docMk/>
            <pc:sldMk cId="0" sldId="284"/>
            <ac:spMk id="38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r>
              <a:t>Dit is natuurlijk een zich herhalend proces: het vormgeven van de boom beïnvloedt andere elementen binnen de boom. Dit doet de engine aan de hand van zogenaamde dirty-bits voor blokken die opnieuw moeten worden berekend. Net zo lang tot er geen dirty bits meer zijn. Daarom is het beter om bij een img-tag altijd de width en height op te geven: dan hoeft de engine niet nog een keertje de boel langs te lopen.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r>
              <a:t>Uiteindelijk wordt de boel getekend, volgens dit box-model. Alles wat je op het scherm ziet is uiteindelijk opgebouwd volgens dit model. Links staat de volgorde waarop de boel getekend wordt.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r>
              <a:t>Zo ziet het er dan uiteindelijk allemaal uit. Wanneer er een blok is dat position:absolute heeft, wordt deze als laatste getekend (wat ook van invloed kan zijn op de z-index).</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98500" y="8657488"/>
            <a:ext cx="11607801" cy="461060"/>
          </a:xfrm>
          <a:prstGeom prst="rect">
            <a:avLst/>
          </a:prstGeom>
        </p:spPr>
        <p:txBody>
          <a:bodyPr anchor="b"/>
          <a:lstStyle>
            <a:lvl1pPr marL="0" indent="0" defTabSz="563541">
              <a:lnSpc>
                <a:spcPct val="100000"/>
              </a:lnSpc>
              <a:spcBef>
                <a:spcPts val="0"/>
              </a:spcBef>
              <a:buSzTx/>
              <a:buNone/>
              <a:defRPr sz="2304" b="1"/>
            </a:lvl1pPr>
          </a:lstStyle>
          <a:p>
            <a:r>
              <a:t>Author and Date</a:t>
            </a:r>
          </a:p>
        </p:txBody>
      </p:sp>
      <p:sp>
        <p:nvSpPr>
          <p:cNvPr id="12" name="Presentation Title"/>
          <p:cNvSpPr txBox="1">
            <a:spLocks noGrp="1"/>
          </p:cNvSpPr>
          <p:nvPr>
            <p:ph type="title" hasCustomPrompt="1"/>
          </p:nvPr>
        </p:nvSpPr>
        <p:spPr>
          <a:xfrm>
            <a:off x="698500" y="1854200"/>
            <a:ext cx="11609057" cy="3302000"/>
          </a:xfrm>
          <a:prstGeom prst="rect">
            <a:avLst/>
          </a:prstGeom>
        </p:spPr>
        <p:txBody>
          <a:bodyPr anchor="b"/>
          <a:lstStyle>
            <a:lvl1pPr>
              <a:defRPr sz="8200" spc="-164"/>
            </a:lvl1pPr>
          </a:lstStyle>
          <a:p>
            <a:r>
              <a:t>Presentation Title</a:t>
            </a:r>
          </a:p>
        </p:txBody>
      </p:sp>
      <p:sp>
        <p:nvSpPr>
          <p:cNvPr id="13" name="Hoofdtekst - niveau één…"/>
          <p:cNvSpPr txBox="1">
            <a:spLocks noGrp="1"/>
          </p:cNvSpPr>
          <p:nvPr>
            <p:ph type="body" sz="quarter" idx="1" hasCustomPrompt="1"/>
          </p:nvPr>
        </p:nvSpPr>
        <p:spPr>
          <a:xfrm>
            <a:off x="698500" y="5105400"/>
            <a:ext cx="11607800" cy="1456399"/>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Presentation Subtitle</a:t>
            </a:r>
          </a:p>
          <a:p>
            <a:pPr lvl="1"/>
            <a:endParaRPr/>
          </a:p>
          <a:p>
            <a:pPr lvl="2"/>
            <a:endParaRPr/>
          </a:p>
          <a:p>
            <a:pPr lvl="3"/>
            <a:endParaRPr/>
          </a:p>
          <a:p>
            <a:pPr lvl="4"/>
            <a:endParaRPr/>
          </a:p>
        </p:txBody>
      </p:sp>
      <p:sp>
        <p:nvSpPr>
          <p:cNvPr id="14" name="Dianummer"/>
          <p:cNvSpPr txBox="1">
            <a:spLocks noGrp="1"/>
          </p:cNvSpPr>
          <p:nvPr>
            <p:ph type="sldNum" sz="quarter" idx="2"/>
          </p:nvPr>
        </p:nvSpPr>
        <p:spPr>
          <a:xfrm>
            <a:off x="6353454" y="9220199"/>
            <a:ext cx="297892" cy="287479"/>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Hoofdtekst - niveau één…"/>
          <p:cNvSpPr txBox="1">
            <a:spLocks noGrp="1"/>
          </p:cNvSpPr>
          <p:nvPr>
            <p:ph type="body" sz="half" idx="1" hasCustomPrompt="1"/>
          </p:nvPr>
        </p:nvSpPr>
        <p:spPr>
          <a:xfrm>
            <a:off x="698500" y="3568700"/>
            <a:ext cx="11607800" cy="2617788"/>
          </a:xfrm>
          <a:prstGeom prst="rect">
            <a:avLst/>
          </a:prstGeom>
        </p:spPr>
        <p:txBody>
          <a:bodyPr anchor="ctr"/>
          <a:lstStyle>
            <a:lvl1pPr marL="0" indent="0" algn="ctr">
              <a:lnSpc>
                <a:spcPct val="80000"/>
              </a:lnSpc>
              <a:spcBef>
                <a:spcPts val="0"/>
              </a:spcBef>
              <a:buSzTx/>
              <a:buNone/>
              <a:defRPr sz="8200" spc="-164">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8200" spc="-164">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8200" spc="-164">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8200" spc="-164">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8200" spc="-164">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Fact information"/>
          <p:cNvSpPr txBox="1">
            <a:spLocks noGrp="1"/>
          </p:cNvSpPr>
          <p:nvPr>
            <p:ph type="body" sz="quarter" idx="21" hasCustomPrompt="1"/>
          </p:nvPr>
        </p:nvSpPr>
        <p:spPr>
          <a:xfrm>
            <a:off x="698500" y="6209979"/>
            <a:ext cx="11607800" cy="671803"/>
          </a:xfrm>
          <a:prstGeom prst="rect">
            <a:avLst/>
          </a:prstGeom>
        </p:spPr>
        <p:txBody>
          <a:bodyPr/>
          <a:lstStyle>
            <a:lvl1pPr marL="0" indent="0" algn="ctr">
              <a:lnSpc>
                <a:spcPct val="100000"/>
              </a:lnSpc>
              <a:spcBef>
                <a:spcPts val="0"/>
              </a:spcBef>
              <a:buSzTx/>
              <a:buNone/>
              <a:defRPr sz="3800" b="1"/>
            </a:lvl1pPr>
          </a:lstStyle>
          <a:p>
            <a:r>
              <a:t>Fact information</a:t>
            </a:r>
          </a:p>
        </p:txBody>
      </p:sp>
      <p:sp>
        <p:nvSpPr>
          <p:cNvPr id="107" name="Hoofdtekst - niveau één…"/>
          <p:cNvSpPr txBox="1">
            <a:spLocks noGrp="1"/>
          </p:cNvSpPr>
          <p:nvPr>
            <p:ph type="body" idx="1" hasCustomPrompt="1"/>
          </p:nvPr>
        </p:nvSpPr>
        <p:spPr>
          <a:xfrm>
            <a:off x="698500" y="999066"/>
            <a:ext cx="11607800" cy="5210914"/>
          </a:xfrm>
          <a:prstGeom prst="rect">
            <a:avLst/>
          </a:prstGeom>
        </p:spPr>
        <p:txBody>
          <a:bodyPr anchor="b"/>
          <a:lstStyle>
            <a:lvl1pPr marL="0" indent="0" algn="ctr">
              <a:lnSpc>
                <a:spcPct val="80000"/>
              </a:lnSpc>
              <a:spcBef>
                <a:spcPts val="0"/>
              </a:spcBef>
              <a:buSzTx/>
              <a:buNone/>
              <a:defRPr sz="17600" b="1" spc="-176"/>
            </a:lvl1pPr>
            <a:lvl2pPr marL="0" indent="457200" algn="ctr">
              <a:lnSpc>
                <a:spcPct val="80000"/>
              </a:lnSpc>
              <a:spcBef>
                <a:spcPts val="0"/>
              </a:spcBef>
              <a:buSzTx/>
              <a:buNone/>
              <a:defRPr sz="17600" b="1" spc="-176"/>
            </a:lvl2pPr>
            <a:lvl3pPr marL="0" indent="914400" algn="ctr">
              <a:lnSpc>
                <a:spcPct val="80000"/>
              </a:lnSpc>
              <a:spcBef>
                <a:spcPts val="0"/>
              </a:spcBef>
              <a:buSzTx/>
              <a:buNone/>
              <a:defRPr sz="17600" b="1" spc="-176"/>
            </a:lvl3pPr>
            <a:lvl4pPr marL="0" indent="1371600" algn="ctr">
              <a:lnSpc>
                <a:spcPct val="80000"/>
              </a:lnSpc>
              <a:spcBef>
                <a:spcPts val="0"/>
              </a:spcBef>
              <a:buSzTx/>
              <a:buNone/>
              <a:defRPr sz="17600" b="1" spc="-176"/>
            </a:lvl4pPr>
            <a:lvl5pPr marL="0" indent="1828800" algn="ctr">
              <a:lnSpc>
                <a:spcPct val="80000"/>
              </a:lnSpc>
              <a:spcBef>
                <a:spcPts val="0"/>
              </a:spcBef>
              <a:buSzTx/>
              <a:buNone/>
              <a:defRPr sz="17600" b="1" spc="-176"/>
            </a:lvl5pPr>
          </a:lstStyle>
          <a:p>
            <a:r>
              <a:t>100%</a:t>
            </a:r>
          </a:p>
          <a:p>
            <a:pPr lvl="1"/>
            <a:endParaRPr/>
          </a:p>
          <a:p>
            <a:pPr lvl="2"/>
            <a:endParaRPr/>
          </a:p>
          <a:p>
            <a:pPr lvl="3"/>
            <a:endParaRPr/>
          </a:p>
          <a:p>
            <a:pPr lvl="4"/>
            <a:endParaRPr/>
          </a:p>
        </p:txBody>
      </p:sp>
      <p:sp>
        <p:nvSpPr>
          <p:cNvPr id="108"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Hoofdtekst - niveau één…"/>
          <p:cNvSpPr txBox="1">
            <a:spLocks noGrp="1"/>
          </p:cNvSpPr>
          <p:nvPr>
            <p:ph type="body" sz="half" idx="1" hasCustomPrompt="1"/>
          </p:nvPr>
        </p:nvSpPr>
        <p:spPr>
          <a:xfrm>
            <a:off x="736600" y="3721100"/>
            <a:ext cx="11531600" cy="2324100"/>
          </a:xfrm>
          <a:prstGeom prst="rect">
            <a:avLst/>
          </a:prstGeom>
        </p:spPr>
        <p:txBody>
          <a:bodyPr anchor="ctr"/>
          <a:lstStyle>
            <a:lvl1pPr marL="457200" indent="-342900">
              <a:spcBef>
                <a:spcPts val="0"/>
              </a:spcBef>
              <a:buSzTx/>
              <a:buNone/>
              <a:defRPr sz="6000" spc="-119">
                <a:latin typeface="Helvetica Neue Medium"/>
                <a:ea typeface="Helvetica Neue Medium"/>
                <a:cs typeface="Helvetica Neue Medium"/>
                <a:sym typeface="Helvetica Neue Medium"/>
              </a:defRPr>
            </a:lvl1pPr>
            <a:lvl2pPr marL="457200" indent="114300">
              <a:spcBef>
                <a:spcPts val="0"/>
              </a:spcBef>
              <a:buSzTx/>
              <a:buNone/>
              <a:defRPr sz="6000" spc="-119">
                <a:latin typeface="Helvetica Neue Medium"/>
                <a:ea typeface="Helvetica Neue Medium"/>
                <a:cs typeface="Helvetica Neue Medium"/>
                <a:sym typeface="Helvetica Neue Medium"/>
              </a:defRPr>
            </a:lvl2pPr>
            <a:lvl3pPr marL="457200" indent="571500">
              <a:spcBef>
                <a:spcPts val="0"/>
              </a:spcBef>
              <a:buSzTx/>
              <a:buNone/>
              <a:defRPr sz="6000" spc="-119">
                <a:latin typeface="Helvetica Neue Medium"/>
                <a:ea typeface="Helvetica Neue Medium"/>
                <a:cs typeface="Helvetica Neue Medium"/>
                <a:sym typeface="Helvetica Neue Medium"/>
              </a:defRPr>
            </a:lvl3pPr>
            <a:lvl4pPr marL="457200" indent="1028700">
              <a:spcBef>
                <a:spcPts val="0"/>
              </a:spcBef>
              <a:buSzTx/>
              <a:buNone/>
              <a:defRPr sz="6000" spc="-119">
                <a:latin typeface="Helvetica Neue Medium"/>
                <a:ea typeface="Helvetica Neue Medium"/>
                <a:cs typeface="Helvetica Neue Medium"/>
                <a:sym typeface="Helvetica Neue Medium"/>
              </a:defRPr>
            </a:lvl4pPr>
            <a:lvl5pPr marL="457200" indent="1485900">
              <a:spcBef>
                <a:spcPts val="0"/>
              </a:spcBef>
              <a:buSzTx/>
              <a:buNone/>
              <a:defRPr sz="6000" spc="-119">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6" name="Attribution"/>
          <p:cNvSpPr txBox="1">
            <a:spLocks noGrp="1"/>
          </p:cNvSpPr>
          <p:nvPr>
            <p:ph type="body" sz="quarter" idx="21" hasCustomPrompt="1"/>
          </p:nvPr>
        </p:nvSpPr>
        <p:spPr>
          <a:xfrm>
            <a:off x="1219200" y="6426200"/>
            <a:ext cx="11049000" cy="461059"/>
          </a:xfrm>
          <a:prstGeom prst="rect">
            <a:avLst/>
          </a:prstGeom>
        </p:spPr>
        <p:txBody>
          <a:bodyPr/>
          <a:lstStyle>
            <a:lvl1pPr marL="0" indent="0" defTabSz="563541">
              <a:lnSpc>
                <a:spcPct val="100000"/>
              </a:lnSpc>
              <a:spcBef>
                <a:spcPts val="0"/>
              </a:spcBef>
              <a:buSzTx/>
              <a:buNone/>
              <a:defRPr sz="2304" b="1"/>
            </a:lvl1pPr>
          </a:lstStyle>
          <a:p>
            <a:r>
              <a:t>Attribution</a:t>
            </a:r>
          </a:p>
        </p:txBody>
      </p:sp>
      <p:sp>
        <p:nvSpPr>
          <p:cNvPr id="11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Afbeelding"/>
          <p:cNvSpPr>
            <a:spLocks noGrp="1"/>
          </p:cNvSpPr>
          <p:nvPr>
            <p:ph type="pic" idx="21"/>
          </p:nvPr>
        </p:nvSpPr>
        <p:spPr>
          <a:xfrm>
            <a:off x="-2082800" y="687558"/>
            <a:ext cx="11165190" cy="8373892"/>
          </a:xfrm>
          <a:prstGeom prst="rect">
            <a:avLst/>
          </a:prstGeom>
        </p:spPr>
        <p:txBody>
          <a:bodyPr lIns="91439" tIns="45719" rIns="91439" bIns="45719">
            <a:noAutofit/>
          </a:bodyPr>
          <a:lstStyle/>
          <a:p>
            <a:endParaRPr/>
          </a:p>
        </p:txBody>
      </p:sp>
      <p:sp>
        <p:nvSpPr>
          <p:cNvPr id="125" name="Afbeelding"/>
          <p:cNvSpPr>
            <a:spLocks noGrp="1"/>
          </p:cNvSpPr>
          <p:nvPr>
            <p:ph type="pic" sz="half" idx="22"/>
          </p:nvPr>
        </p:nvSpPr>
        <p:spPr>
          <a:xfrm>
            <a:off x="6597650" y="292100"/>
            <a:ext cx="5740400" cy="4592321"/>
          </a:xfrm>
          <a:prstGeom prst="rect">
            <a:avLst/>
          </a:prstGeom>
        </p:spPr>
        <p:txBody>
          <a:bodyPr lIns="91439" tIns="45719" rIns="91439" bIns="45719">
            <a:noAutofit/>
          </a:bodyPr>
          <a:lstStyle/>
          <a:p>
            <a:endParaRPr/>
          </a:p>
        </p:txBody>
      </p:sp>
      <p:sp>
        <p:nvSpPr>
          <p:cNvPr id="126" name="Afbeelding"/>
          <p:cNvSpPr>
            <a:spLocks noGrp="1"/>
          </p:cNvSpPr>
          <p:nvPr>
            <p:ph type="pic" idx="23"/>
          </p:nvPr>
        </p:nvSpPr>
        <p:spPr>
          <a:xfrm>
            <a:off x="4984750" y="2749550"/>
            <a:ext cx="7937500" cy="9238276"/>
          </a:xfrm>
          <a:prstGeom prst="rect">
            <a:avLst/>
          </a:prstGeom>
        </p:spPr>
        <p:txBody>
          <a:bodyPr lIns="91439" tIns="45719" rIns="91439" bIns="45719">
            <a:noAutofit/>
          </a:bodyPr>
          <a:lstStyle/>
          <a:p>
            <a:endParaRPr/>
          </a:p>
        </p:txBody>
      </p:sp>
      <p:sp>
        <p:nvSpPr>
          <p:cNvPr id="127"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886640052_3195x2556.jpeg"/>
          <p:cNvSpPr>
            <a:spLocks noGrp="1"/>
          </p:cNvSpPr>
          <p:nvPr>
            <p:ph type="pic" idx="21"/>
          </p:nvPr>
        </p:nvSpPr>
        <p:spPr>
          <a:xfrm>
            <a:off x="-1016000" y="-1054100"/>
            <a:ext cx="14427200" cy="11541760"/>
          </a:xfrm>
          <a:prstGeom prst="rect">
            <a:avLst/>
          </a:prstGeom>
        </p:spPr>
        <p:txBody>
          <a:bodyPr lIns="91439" tIns="45719" rIns="91439" bIns="45719">
            <a:noAutofit/>
          </a:bodyPr>
          <a:lstStyle/>
          <a:p>
            <a:endParaRPr/>
          </a:p>
        </p:txBody>
      </p:sp>
      <p:sp>
        <p:nvSpPr>
          <p:cNvPr id="135" name="Dianummer"/>
          <p:cNvSpPr txBox="1">
            <a:spLocks noGrp="1"/>
          </p:cNvSpPr>
          <p:nvPr>
            <p:ph type="sldNum" sz="quarter" idx="2"/>
          </p:nvPr>
        </p:nvSpPr>
        <p:spPr>
          <a:xfrm>
            <a:off x="6353454" y="9220199"/>
            <a:ext cx="297892" cy="287479"/>
          </a:xfrm>
          <a:prstGeom prst="rect">
            <a:avLst/>
          </a:prstGeom>
        </p:spPr>
        <p:txBody>
          <a:bodyPr/>
          <a:lstStyle>
            <a:lvl1pPr>
              <a:defRPr>
                <a:solidFill>
                  <a:srgbClr val="FFFFFF"/>
                </a:solidFill>
              </a:defRPr>
            </a:lvl1pPr>
          </a:lstStyle>
          <a:p>
            <a:fld id="{86CB4B4D-7CA3-9044-876B-883B54F8677D}" type="slidenum">
              <a:t>‹nr.›</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fbeelding"/>
          <p:cNvSpPr>
            <a:spLocks noGrp="1"/>
          </p:cNvSpPr>
          <p:nvPr>
            <p:ph type="pic" idx="21"/>
          </p:nvPr>
        </p:nvSpPr>
        <p:spPr>
          <a:xfrm>
            <a:off x="-376767" y="-915894"/>
            <a:ext cx="17835652" cy="10682195"/>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98500" y="5181600"/>
            <a:ext cx="11607800" cy="3302000"/>
          </a:xfrm>
          <a:prstGeom prst="rect">
            <a:avLst/>
          </a:prstGeom>
        </p:spPr>
        <p:txBody>
          <a:bodyPr anchor="b"/>
          <a:lstStyle>
            <a:lvl1pPr>
              <a:defRPr sz="8200" spc="-164"/>
            </a:lvl1pPr>
          </a:lstStyle>
          <a:p>
            <a:r>
              <a:t>Presentation Title</a:t>
            </a:r>
          </a:p>
        </p:txBody>
      </p:sp>
      <p:sp>
        <p:nvSpPr>
          <p:cNvPr id="23" name="Hoofdtekst - niveau één…"/>
          <p:cNvSpPr txBox="1">
            <a:spLocks noGrp="1"/>
          </p:cNvSpPr>
          <p:nvPr>
            <p:ph type="body" sz="quarter" idx="1" hasCustomPrompt="1"/>
          </p:nvPr>
        </p:nvSpPr>
        <p:spPr>
          <a:xfrm>
            <a:off x="698500" y="8432800"/>
            <a:ext cx="11607800" cy="689769"/>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Presentation Subtitle</a:t>
            </a:r>
          </a:p>
          <a:p>
            <a:pPr lvl="1"/>
            <a:endParaRPr/>
          </a:p>
          <a:p>
            <a:pPr lvl="2"/>
            <a:endParaRPr/>
          </a:p>
          <a:p>
            <a:pPr lvl="3"/>
            <a:endParaRPr/>
          </a:p>
          <a:p>
            <a:pPr lvl="4"/>
            <a:endParaRPr/>
          </a:p>
        </p:txBody>
      </p:sp>
      <p:sp>
        <p:nvSpPr>
          <p:cNvPr id="24" name="Author and Date"/>
          <p:cNvSpPr txBox="1">
            <a:spLocks noGrp="1"/>
          </p:cNvSpPr>
          <p:nvPr>
            <p:ph type="body" sz="quarter" idx="22" hasCustomPrompt="1"/>
          </p:nvPr>
        </p:nvSpPr>
        <p:spPr>
          <a:xfrm>
            <a:off x="698500" y="571500"/>
            <a:ext cx="11607801" cy="461059"/>
          </a:xfrm>
          <a:prstGeom prst="rect">
            <a:avLst/>
          </a:prstGeom>
        </p:spPr>
        <p:txBody>
          <a:bodyPr/>
          <a:lstStyle>
            <a:lvl1pPr marL="0" indent="0" defTabSz="563541">
              <a:lnSpc>
                <a:spcPct val="100000"/>
              </a:lnSpc>
              <a:spcBef>
                <a:spcPts val="0"/>
              </a:spcBef>
              <a:buSzTx/>
              <a:buNone/>
              <a:defRPr sz="2304" b="1"/>
            </a:lvl1pPr>
          </a:lstStyle>
          <a:p>
            <a:r>
              <a:t>Author and Date</a:t>
            </a:r>
          </a:p>
        </p:txBody>
      </p:sp>
      <p:sp>
        <p:nvSpPr>
          <p:cNvPr id="25" name="Dianummer"/>
          <p:cNvSpPr txBox="1">
            <a:spLocks noGrp="1"/>
          </p:cNvSpPr>
          <p:nvPr>
            <p:ph type="sldNum" sz="quarter" idx="2"/>
          </p:nvPr>
        </p:nvSpPr>
        <p:spPr>
          <a:xfrm>
            <a:off x="6349999" y="9220199"/>
            <a:ext cx="297893" cy="287479"/>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eg"/>
          <p:cNvSpPr>
            <a:spLocks noGrp="1"/>
          </p:cNvSpPr>
          <p:nvPr>
            <p:ph type="pic" idx="21"/>
          </p:nvPr>
        </p:nvSpPr>
        <p:spPr>
          <a:xfrm>
            <a:off x="5319129" y="495299"/>
            <a:ext cx="7543801" cy="8780059"/>
          </a:xfrm>
          <a:prstGeom prst="rect">
            <a:avLst/>
          </a:prstGeom>
        </p:spPr>
        <p:txBody>
          <a:bodyPr lIns="91439" tIns="45719" rIns="91439" bIns="45719">
            <a:noAutofit/>
          </a:bodyPr>
          <a:lstStyle/>
          <a:p>
            <a:endParaRPr/>
          </a:p>
        </p:txBody>
      </p:sp>
      <p:sp>
        <p:nvSpPr>
          <p:cNvPr id="33" name="Hoofdtekst - niveau één…"/>
          <p:cNvSpPr txBox="1">
            <a:spLocks noGrp="1"/>
          </p:cNvSpPr>
          <p:nvPr>
            <p:ph type="body" sz="quarter" idx="1" hasCustomPrompt="1"/>
          </p:nvPr>
        </p:nvSpPr>
        <p:spPr>
          <a:xfrm>
            <a:off x="698500" y="5003800"/>
            <a:ext cx="5105400" cy="4044566"/>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Slide Subtitle</a:t>
            </a:r>
          </a:p>
          <a:p>
            <a:pPr lvl="1"/>
            <a:endParaRPr/>
          </a:p>
          <a:p>
            <a:pPr lvl="2"/>
            <a:endParaRPr/>
          </a:p>
          <a:p>
            <a:pPr lvl="3"/>
            <a:endParaRPr/>
          </a:p>
          <a:p>
            <a:pPr lvl="4"/>
            <a:endParaRPr/>
          </a:p>
        </p:txBody>
      </p:sp>
      <p:sp>
        <p:nvSpPr>
          <p:cNvPr id="34" name="Slide Title"/>
          <p:cNvSpPr txBox="1">
            <a:spLocks noGrp="1"/>
          </p:cNvSpPr>
          <p:nvPr>
            <p:ph type="title" hasCustomPrompt="1"/>
          </p:nvPr>
        </p:nvSpPr>
        <p:spPr>
          <a:xfrm>
            <a:off x="698500" y="692534"/>
            <a:ext cx="5105400" cy="4387466"/>
          </a:xfrm>
          <a:prstGeom prst="rect">
            <a:avLst/>
          </a:prstGeom>
        </p:spPr>
        <p:txBody>
          <a:bodyPr anchor="b"/>
          <a:lstStyle/>
          <a:p>
            <a:r>
              <a:t>Slide Title</a:t>
            </a:r>
          </a:p>
        </p:txBody>
      </p:sp>
      <p:sp>
        <p:nvSpPr>
          <p:cNvPr id="3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Hoofdtekst - niveau één…"/>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3" name="Slide Subtitle"/>
          <p:cNvSpPr txBox="1">
            <a:spLocks noGrp="1"/>
          </p:cNvSpPr>
          <p:nvPr>
            <p:ph type="body" sz="quarter" idx="21" hasCustomPrompt="1"/>
          </p:nvPr>
        </p:nvSpPr>
        <p:spPr>
          <a:xfrm>
            <a:off x="698500" y="1412977"/>
            <a:ext cx="11607801"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44" name="Slide Title"/>
          <p:cNvSpPr txBox="1">
            <a:spLocks noGrp="1"/>
          </p:cNvSpPr>
          <p:nvPr>
            <p:ph type="title" hasCustomPrompt="1"/>
          </p:nvPr>
        </p:nvSpPr>
        <p:spPr>
          <a:prstGeom prst="rect">
            <a:avLst/>
          </a:prstGeom>
        </p:spPr>
        <p:txBody>
          <a:bodyPr/>
          <a:lstStyle/>
          <a:p>
            <a:r>
              <a:t>Slide Title</a:t>
            </a:r>
          </a:p>
        </p:txBody>
      </p:sp>
      <p:sp>
        <p:nvSpPr>
          <p:cNvPr id="45"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Hoofdtekst - niveau één…"/>
          <p:cNvSpPr txBox="1">
            <a:spLocks noGrp="1"/>
          </p:cNvSpPr>
          <p:nvPr>
            <p:ph type="body" idx="1" hasCustomPrompt="1"/>
          </p:nvPr>
        </p:nvSpPr>
        <p:spPr>
          <a:prstGeom prst="rect">
            <a:avLst/>
          </a:prstGeom>
        </p:spPr>
        <p:txBody>
          <a:bodyPr numCol="2" spcCol="589358"/>
          <a:lstStyle/>
          <a:p>
            <a:r>
              <a:t>Slide bullet text</a:t>
            </a:r>
          </a:p>
          <a:p>
            <a:pPr lvl="1"/>
            <a:endParaRPr/>
          </a:p>
          <a:p>
            <a:pPr lvl="2"/>
            <a:endParaRPr/>
          </a:p>
          <a:p>
            <a:pPr lvl="3"/>
            <a:endParaRPr/>
          </a:p>
          <a:p>
            <a:pPr lvl="4"/>
            <a:endParaRPr/>
          </a:p>
        </p:txBody>
      </p:sp>
      <p:sp>
        <p:nvSpPr>
          <p:cNvPr id="53"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660384004_1290x1720.jpeg"/>
          <p:cNvSpPr>
            <a:spLocks noGrp="1"/>
          </p:cNvSpPr>
          <p:nvPr>
            <p:ph type="pic" idx="21"/>
          </p:nvPr>
        </p:nvSpPr>
        <p:spPr>
          <a:xfrm>
            <a:off x="6172200" y="596900"/>
            <a:ext cx="6448425" cy="8597900"/>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698500" y="444500"/>
            <a:ext cx="5105400" cy="1016000"/>
          </a:xfrm>
          <a:prstGeom prst="rect">
            <a:avLst/>
          </a:prstGeom>
        </p:spPr>
        <p:txBody>
          <a:bodyPr/>
          <a:lstStyle/>
          <a:p>
            <a:r>
              <a:t>Slide Title</a:t>
            </a:r>
          </a:p>
        </p:txBody>
      </p:sp>
      <p:sp>
        <p:nvSpPr>
          <p:cNvPr id="62" name="Slide Subtitle"/>
          <p:cNvSpPr txBox="1">
            <a:spLocks noGrp="1"/>
          </p:cNvSpPr>
          <p:nvPr>
            <p:ph type="body" sz="quarter" idx="22" hasCustomPrompt="1"/>
          </p:nvPr>
        </p:nvSpPr>
        <p:spPr>
          <a:xfrm>
            <a:off x="698500" y="1412977"/>
            <a:ext cx="5105400"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63" name="Hoofdtekst - niveau één…"/>
          <p:cNvSpPr txBox="1">
            <a:spLocks noGrp="1"/>
          </p:cNvSpPr>
          <p:nvPr>
            <p:ph type="body" sz="half" idx="1" hasCustomPrompt="1"/>
          </p:nvPr>
        </p:nvSpPr>
        <p:spPr>
          <a:xfrm>
            <a:off x="698500" y="3480196"/>
            <a:ext cx="5105400" cy="5593161"/>
          </a:xfrm>
          <a:prstGeom prst="rect">
            <a:avLst/>
          </a:prstGeom>
        </p:spPr>
        <p:txBody>
          <a:bodyPr/>
          <a:lstStyle/>
          <a:p>
            <a:r>
              <a:t>Slide bullet text</a:t>
            </a:r>
          </a:p>
          <a:p>
            <a:pPr lvl="1"/>
            <a:endParaRPr/>
          </a:p>
          <a:p>
            <a:pPr lvl="2"/>
            <a:endParaRPr/>
          </a:p>
          <a:p>
            <a:pPr lvl="3"/>
            <a:endParaRPr/>
          </a:p>
          <a:p>
            <a:pPr lvl="4"/>
            <a:endParaRPr/>
          </a:p>
        </p:txBody>
      </p:sp>
      <p:sp>
        <p:nvSpPr>
          <p:cNvPr id="64"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98500" y="3225800"/>
            <a:ext cx="11607800" cy="3302000"/>
          </a:xfrm>
          <a:prstGeom prst="rect">
            <a:avLst/>
          </a:prstGeom>
        </p:spPr>
        <p:txBody>
          <a:bodyPr anchor="ctr"/>
          <a:lstStyle>
            <a:lvl1pPr>
              <a:defRPr sz="8200" b="0" spc="-164">
                <a:latin typeface="Helvetica Neue Medium"/>
                <a:ea typeface="Helvetica Neue Medium"/>
                <a:cs typeface="Helvetica Neue Medium"/>
                <a:sym typeface="Helvetica Neue Medium"/>
              </a:defRPr>
            </a:lvl1pPr>
          </a:lstStyle>
          <a:p>
            <a:r>
              <a:t>Section Title</a:t>
            </a:r>
          </a:p>
        </p:txBody>
      </p:sp>
      <p:sp>
        <p:nvSpPr>
          <p:cNvPr id="72"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698500" y="1412977"/>
            <a:ext cx="11607801"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8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98500" y="444500"/>
            <a:ext cx="11607800" cy="10160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698500" y="1409700"/>
            <a:ext cx="11607801" cy="671802"/>
          </a:xfrm>
          <a:prstGeom prst="rect">
            <a:avLst/>
          </a:prstGeom>
        </p:spPr>
        <p:txBody>
          <a:bodyPr/>
          <a:lstStyle>
            <a:lvl1pPr marL="0" indent="0" defTabSz="587022">
              <a:lnSpc>
                <a:spcPct val="100000"/>
              </a:lnSpc>
              <a:spcBef>
                <a:spcPts val="0"/>
              </a:spcBef>
              <a:buSzTx/>
              <a:buNone/>
              <a:defRPr sz="3800" b="1"/>
            </a:lvl1pPr>
          </a:lstStyle>
          <a:p>
            <a:r>
              <a:t>Agenda Subtitle</a:t>
            </a:r>
          </a:p>
        </p:txBody>
      </p:sp>
      <p:sp>
        <p:nvSpPr>
          <p:cNvPr id="90" name="Hoofdtekst - niveau één…"/>
          <p:cNvSpPr txBox="1">
            <a:spLocks noGrp="1"/>
          </p:cNvSpPr>
          <p:nvPr>
            <p:ph type="body" idx="1" hasCustomPrompt="1"/>
          </p:nvPr>
        </p:nvSpPr>
        <p:spPr>
          <a:prstGeom prst="rect">
            <a:avLst/>
          </a:prstGeom>
        </p:spPr>
        <p:txBody>
          <a:bodyPr/>
          <a:lstStyle>
            <a:lvl1pPr marL="0" indent="0">
              <a:spcBef>
                <a:spcPts val="1300"/>
              </a:spcBef>
              <a:buSzTx/>
              <a:buNone/>
              <a:defRPr sz="3800" spc="-38"/>
            </a:lvl1pPr>
            <a:lvl2pPr marL="0" indent="457200">
              <a:spcBef>
                <a:spcPts val="1300"/>
              </a:spcBef>
              <a:buSzTx/>
              <a:buNone/>
              <a:defRPr sz="3800" spc="-38"/>
            </a:lvl2pPr>
            <a:lvl3pPr marL="0" indent="914400">
              <a:spcBef>
                <a:spcPts val="1300"/>
              </a:spcBef>
              <a:buSzTx/>
              <a:buNone/>
              <a:defRPr sz="3800" spc="-38"/>
            </a:lvl3pPr>
            <a:lvl4pPr marL="0" indent="1371600">
              <a:spcBef>
                <a:spcPts val="1300"/>
              </a:spcBef>
              <a:buSzTx/>
              <a:buNone/>
              <a:defRPr sz="3800" spc="-38"/>
            </a:lvl4pPr>
            <a:lvl5pPr marL="0" indent="1828800">
              <a:spcBef>
                <a:spcPts val="1300"/>
              </a:spcBef>
              <a:buSzTx/>
              <a:buNone/>
              <a:defRPr sz="3800" spc="-38"/>
            </a:lvl5pPr>
          </a:lstStyle>
          <a:p>
            <a:r>
              <a:t>Agenda Topics</a:t>
            </a:r>
          </a:p>
          <a:p>
            <a:pPr lvl="1"/>
            <a:endParaRPr/>
          </a:p>
          <a:p>
            <a:pPr lvl="2"/>
            <a:endParaRPr/>
          </a:p>
          <a:p>
            <a:pPr lvl="3"/>
            <a:endParaRPr/>
          </a:p>
          <a:p>
            <a:pPr lvl="4"/>
            <a:endParaRPr/>
          </a:p>
        </p:txBody>
      </p:sp>
      <p:sp>
        <p:nvSpPr>
          <p:cNvPr id="91" name="Dia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oofdtekst - niveau één…"/>
          <p:cNvSpPr txBox="1">
            <a:spLocks noGrp="1"/>
          </p:cNvSpPr>
          <p:nvPr>
            <p:ph type="body" idx="1" hasCustomPrompt="1"/>
          </p:nvPr>
        </p:nvSpPr>
        <p:spPr>
          <a:xfrm>
            <a:off x="698500" y="2959100"/>
            <a:ext cx="11607800" cy="609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3" name="Slide Title"/>
          <p:cNvSpPr txBox="1">
            <a:spLocks noGrp="1"/>
          </p:cNvSpPr>
          <p:nvPr>
            <p:ph type="title" hasCustomPrompt="1"/>
          </p:nvPr>
        </p:nvSpPr>
        <p:spPr>
          <a:xfrm>
            <a:off x="698500" y="440266"/>
            <a:ext cx="11607800"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4" name="Dianummer"/>
          <p:cNvSpPr txBox="1">
            <a:spLocks noGrp="1"/>
          </p:cNvSpPr>
          <p:nvPr>
            <p:ph type="sldNum" sz="quarter" idx="2"/>
          </p:nvPr>
        </p:nvSpPr>
        <p:spPr>
          <a:xfrm>
            <a:off x="6350067" y="9220199"/>
            <a:ext cx="297892" cy="287479"/>
          </a:xfrm>
          <a:prstGeom prst="rect">
            <a:avLst/>
          </a:prstGeom>
          <a:ln w="12700">
            <a:miter lim="400000"/>
          </a:ln>
        </p:spPr>
        <p:txBody>
          <a:bodyPr wrap="none" lIns="50800" tIns="50800" rIns="50800" bIns="50800" anchor="b">
            <a:spAutoFit/>
          </a:bodyPr>
          <a:lstStyle>
            <a:lvl1pPr defTabSz="584200">
              <a:defRPr sz="1300">
                <a:solidFill>
                  <a:srgbClr val="000000"/>
                </a:solidFill>
              </a:defRPr>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6000" b="1" i="0" u="none" strike="noStrike" cap="none" spc="-119" baseline="0">
          <a:solidFill>
            <a:srgbClr val="000000"/>
          </a:solidFill>
          <a:uFillTx/>
          <a:latin typeface="+mn-lt"/>
          <a:ea typeface="+mn-ea"/>
          <a:cs typeface="+mn-cs"/>
          <a:sym typeface="Helvetica Neue"/>
        </a:defRPr>
      </a:lvl9pPr>
    </p:titleStyle>
    <p:bodyStyle>
      <a:lvl1pPr marL="381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1pPr>
      <a:lvl2pPr marL="762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2pPr>
      <a:lvl3pPr marL="1143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3pPr>
      <a:lvl4pPr marL="1524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4pPr>
      <a:lvl5pPr marL="1905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5pPr>
      <a:lvl6pPr marL="2286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6pPr>
      <a:lvl7pPr marL="2667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7pPr>
      <a:lvl8pPr marL="3048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8pPr>
      <a:lvl9pPr marL="3429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hyperlink" Target="http://www.w3.org/TR/CSS21/zindex.html"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Fellow_of_the_British_Computer_Society" TargetMode="External"/><Relationship Id="rId3" Type="http://schemas.openxmlformats.org/officeDocument/2006/relationships/hyperlink" Target="https://en.wikipedia.org/wiki/Member_of_the_Order_of_Merit" TargetMode="External"/><Relationship Id="rId7" Type="http://schemas.openxmlformats.org/officeDocument/2006/relationships/hyperlink" Target="https://en.wikipedia.org/wiki/Fellow_of_the_Royal_Society_of_Arts" TargetMode="External"/><Relationship Id="rId2" Type="http://schemas.openxmlformats.org/officeDocument/2006/relationships/image" Target="../media/image2.tif"/><Relationship Id="rId1" Type="http://schemas.openxmlformats.org/officeDocument/2006/relationships/slideLayout" Target="../slideLayouts/slideLayout15.xml"/><Relationship Id="rId6" Type="http://schemas.openxmlformats.org/officeDocument/2006/relationships/hyperlink" Target="https://en.wikipedia.org/wiki/Fellow_of_the_Royal_Academy_of_Engineering" TargetMode="External"/><Relationship Id="rId5" Type="http://schemas.openxmlformats.org/officeDocument/2006/relationships/hyperlink" Target="https://en.wikipedia.org/wiki/Fellow_of_the_Royal_Society" TargetMode="External"/><Relationship Id="rId4" Type="http://schemas.openxmlformats.org/officeDocument/2006/relationships/hyperlink" Target="https://en.wikipedia.org/wiki/Knight_Commander_of_the_Order_of_the_British_Empir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hyperlink" Target="https://codepen.io/bart314" TargetMode="External"/><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hyperlink" Target="https://codepen.io/r4ms3s/pen/gajVBG" TargetMode="External"/><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hyperlink" Target="https://codepen.io/teles/pen/gbKeLR" TargetMode="External"/><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DABC"/>
        </a:solidFill>
        <a:effectLst/>
      </p:bgPr>
    </p:bg>
    <p:spTree>
      <p:nvGrpSpPr>
        <p:cNvPr id="1" name=""/>
        <p:cNvGrpSpPr/>
        <p:nvPr/>
      </p:nvGrpSpPr>
      <p:grpSpPr>
        <a:xfrm>
          <a:off x="0" y="0"/>
          <a:ext cx="0" cy="0"/>
          <a:chOff x="0" y="0"/>
          <a:chExt cx="0" cy="0"/>
        </a:xfrm>
      </p:grpSpPr>
      <p:grpSp>
        <p:nvGrpSpPr>
          <p:cNvPr id="153" name="Groepeer"/>
          <p:cNvGrpSpPr/>
          <p:nvPr/>
        </p:nvGrpSpPr>
        <p:grpSpPr>
          <a:xfrm>
            <a:off x="11144215" y="7222930"/>
            <a:ext cx="1772671" cy="2381865"/>
            <a:chOff x="0" y="0"/>
            <a:chExt cx="1772669" cy="2381864"/>
          </a:xfrm>
        </p:grpSpPr>
        <p:pic>
          <p:nvPicPr>
            <p:cNvPr id="151" name="pasted-image.png" descr="pasted-image.png"/>
            <p:cNvPicPr>
              <a:picLocks noChangeAspect="1"/>
            </p:cNvPicPr>
            <p:nvPr/>
          </p:nvPicPr>
          <p:blipFill>
            <a:blip r:embed="rId2"/>
            <a:srcRect r="50156"/>
            <a:stretch>
              <a:fillRect/>
            </a:stretch>
          </p:blipFill>
          <p:spPr>
            <a:xfrm>
              <a:off x="0" y="0"/>
              <a:ext cx="964963" cy="2381792"/>
            </a:xfrm>
            <a:prstGeom prst="rect">
              <a:avLst/>
            </a:prstGeom>
            <a:ln w="12700" cap="flat">
              <a:noFill/>
              <a:miter lim="400000"/>
            </a:ln>
            <a:effectLst/>
          </p:spPr>
        </p:pic>
        <p:pic>
          <p:nvPicPr>
            <p:cNvPr id="152" name="pasted-image.png" descr="pasted-image.png"/>
            <p:cNvPicPr>
              <a:picLocks noChangeAspect="1"/>
            </p:cNvPicPr>
            <p:nvPr/>
          </p:nvPicPr>
          <p:blipFill>
            <a:blip r:embed="rId2"/>
            <a:srcRect l="56610"/>
            <a:stretch>
              <a:fillRect/>
            </a:stretch>
          </p:blipFill>
          <p:spPr>
            <a:xfrm>
              <a:off x="932670" y="72"/>
              <a:ext cx="840000" cy="2381793"/>
            </a:xfrm>
            <a:prstGeom prst="rect">
              <a:avLst/>
            </a:prstGeom>
            <a:ln w="12700" cap="flat">
              <a:noFill/>
              <a:miter lim="400000"/>
            </a:ln>
            <a:effectLst/>
          </p:spPr>
        </p:pic>
      </p:grpSp>
      <p:sp>
        <p:nvSpPr>
          <p:cNvPr id="154" name="webtechnologie 1"/>
          <p:cNvSpPr txBox="1"/>
          <p:nvPr/>
        </p:nvSpPr>
        <p:spPr>
          <a:xfrm>
            <a:off x="3397383" y="4333061"/>
            <a:ext cx="6210034"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latin typeface="Calibri"/>
                <a:ea typeface="Calibri"/>
                <a:cs typeface="Calibri"/>
                <a:sym typeface="Calibri"/>
              </a:defRPr>
            </a:lvl1pPr>
          </a:lstStyle>
          <a:p>
            <a:r>
              <a:rPr lang="nl-NL"/>
              <a:t>W</a:t>
            </a:r>
            <a:r>
              <a:t>ebtechnologie 1</a:t>
            </a:r>
          </a:p>
        </p:txBody>
      </p:sp>
      <p:sp>
        <p:nvSpPr>
          <p:cNvPr id="155" name="1. html en css"/>
          <p:cNvSpPr txBox="1"/>
          <p:nvPr/>
        </p:nvSpPr>
        <p:spPr>
          <a:xfrm>
            <a:off x="5600203" y="5425877"/>
            <a:ext cx="1804394" cy="4026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atin typeface="Calibri"/>
                <a:ea typeface="Calibri"/>
                <a:cs typeface="Calibri"/>
                <a:sym typeface="Calibri"/>
              </a:defRPr>
            </a:lvl1pPr>
          </a:lstStyle>
          <a:p>
            <a:r>
              <a:t>1. html en css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html is tekst"/>
          <p:cNvSpPr txBox="1"/>
          <p:nvPr/>
        </p:nvSpPr>
        <p:spPr>
          <a:xfrm>
            <a:off x="4440039" y="4420393"/>
            <a:ext cx="4124722" cy="912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latin typeface="Calibri"/>
                <a:ea typeface="Calibri"/>
                <a:cs typeface="Calibri"/>
                <a:sym typeface="Calibri"/>
              </a:defRPr>
            </a:lvl1pPr>
          </a:lstStyle>
          <a:p>
            <a:r>
              <a:t>html is tekst</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html bestaat uit 'nodes'"/>
          <p:cNvSpPr txBox="1"/>
          <p:nvPr/>
        </p:nvSpPr>
        <p:spPr>
          <a:xfrm>
            <a:off x="561867" y="4420393"/>
            <a:ext cx="11881066" cy="912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400">
                <a:latin typeface="Calibri"/>
                <a:ea typeface="Calibri"/>
                <a:cs typeface="Calibri"/>
                <a:sym typeface="Calibri"/>
              </a:defRPr>
            </a:lvl1pPr>
          </a:lstStyle>
          <a:p>
            <a:r>
              <a:t>html bestaat uit 'nodes'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html vormt een boomstructuur"/>
          <p:cNvSpPr txBox="1"/>
          <p:nvPr/>
        </p:nvSpPr>
        <p:spPr>
          <a:xfrm>
            <a:off x="1305917" y="4420393"/>
            <a:ext cx="10392966" cy="912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latin typeface="Calibri"/>
                <a:ea typeface="Calibri"/>
                <a:cs typeface="Calibri"/>
                <a:sym typeface="Calibri"/>
              </a:defRPr>
            </a:lvl1pPr>
          </a:lstStyle>
          <a:p>
            <a:r>
              <a:t>html vormt een boomstructuur</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html-nodes zijn tags"/>
          <p:cNvSpPr txBox="1"/>
          <p:nvPr/>
        </p:nvSpPr>
        <p:spPr>
          <a:xfrm>
            <a:off x="3130153" y="4420393"/>
            <a:ext cx="6744494" cy="912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latin typeface="Calibri"/>
                <a:ea typeface="Calibri"/>
                <a:cs typeface="Calibri"/>
                <a:sym typeface="Calibri"/>
              </a:defRPr>
            </a:lvl1pPr>
          </a:lstStyle>
          <a:p>
            <a:r>
              <a:t>html-nodes zijn tags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ags zijn gedefinieerd door het W3C"/>
          <p:cNvSpPr txBox="1"/>
          <p:nvPr/>
        </p:nvSpPr>
        <p:spPr>
          <a:xfrm>
            <a:off x="1574558" y="3925093"/>
            <a:ext cx="9855684" cy="1903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400">
                <a:latin typeface="Calibri"/>
                <a:ea typeface="Calibri"/>
                <a:cs typeface="Calibri"/>
                <a:sym typeface="Calibri"/>
              </a:defRPr>
            </a:lvl1pPr>
          </a:lstStyle>
          <a:p>
            <a:r>
              <a:t>tags zijn gedefinieerd door het W3C</a:t>
            </a:r>
          </a:p>
        </p:txBody>
      </p:sp>
      <p:sp>
        <p:nvSpPr>
          <p:cNvPr id="227" name="maar je kunt ze ook zelf maken"/>
          <p:cNvSpPr txBox="1"/>
          <p:nvPr/>
        </p:nvSpPr>
        <p:spPr>
          <a:xfrm>
            <a:off x="611859" y="6251468"/>
            <a:ext cx="11781082" cy="5594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600">
                <a:latin typeface="Calibri"/>
                <a:ea typeface="Calibri"/>
                <a:cs typeface="Calibri"/>
                <a:sym typeface="Calibri"/>
              </a:defRPr>
            </a:lvl1pPr>
          </a:lstStyle>
          <a:p>
            <a:r>
              <a:t>maar je kunt ze ook zelf maken</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ags geven meta-informatie over de leaves"/>
          <p:cNvSpPr txBox="1"/>
          <p:nvPr/>
        </p:nvSpPr>
        <p:spPr>
          <a:xfrm>
            <a:off x="611859" y="3925093"/>
            <a:ext cx="11781082" cy="1903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400">
                <a:latin typeface="Calibri"/>
                <a:ea typeface="Calibri"/>
                <a:cs typeface="Calibri"/>
                <a:sym typeface="Calibri"/>
              </a:defRPr>
            </a:lvl1pPr>
          </a:lstStyle>
          <a:p>
            <a:r>
              <a:t>tags geven meta-informatie over de leaves</a:t>
            </a:r>
          </a:p>
        </p:txBody>
      </p:sp>
      <p:sp>
        <p:nvSpPr>
          <p:cNvPr id="230" name="tags kunnen ook leaves zijn"/>
          <p:cNvSpPr txBox="1"/>
          <p:nvPr/>
        </p:nvSpPr>
        <p:spPr>
          <a:xfrm>
            <a:off x="611859" y="6251468"/>
            <a:ext cx="11781082" cy="5594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600">
                <a:latin typeface="Calibri"/>
                <a:ea typeface="Calibri"/>
                <a:cs typeface="Calibri"/>
                <a:sym typeface="Calibri"/>
              </a:defRPr>
            </a:lvl1pPr>
          </a:lstStyle>
          <a:p>
            <a:r>
              <a:t>tags kunnen ook leaves zijn</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3. TAGS en ATTRIBUTES"/>
          <p:cNvSpPr txBox="1"/>
          <p:nvPr/>
        </p:nvSpPr>
        <p:spPr>
          <a:xfrm>
            <a:off x="2382242" y="4356100"/>
            <a:ext cx="8240316"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latin typeface="Gill Sans"/>
                <a:ea typeface="Gill Sans"/>
                <a:cs typeface="Gill Sans"/>
                <a:sym typeface="Gill Sans"/>
              </a:defRPr>
            </a:lvl1pPr>
          </a:lstStyle>
          <a:p>
            <a:r>
              <a:t>3. TAGS en ATTRIBUTES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lt;tag&gt;…"/>
          <p:cNvSpPr txBox="1"/>
          <p:nvPr/>
        </p:nvSpPr>
        <p:spPr>
          <a:xfrm>
            <a:off x="4917281" y="3416300"/>
            <a:ext cx="3539729" cy="292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6400">
                <a:latin typeface="Menlo Regular"/>
                <a:ea typeface="Menlo Regular"/>
                <a:cs typeface="Menlo Regular"/>
                <a:sym typeface="Menlo Regular"/>
              </a:defRPr>
            </a:pPr>
            <a:r>
              <a:t>&lt;tag&gt;</a:t>
            </a:r>
          </a:p>
          <a:p>
            <a:pPr algn="l">
              <a:defRPr sz="6400">
                <a:latin typeface="Menlo Regular"/>
                <a:ea typeface="Menlo Regular"/>
                <a:cs typeface="Menlo Regular"/>
                <a:sym typeface="Menlo Regular"/>
              </a:defRPr>
            </a:pPr>
            <a:r>
              <a:t>   data</a:t>
            </a:r>
          </a:p>
          <a:p>
            <a:pPr algn="l">
              <a:defRPr sz="6400">
                <a:latin typeface="Menlo Regular"/>
                <a:ea typeface="Menlo Regular"/>
                <a:cs typeface="Menlo Regular"/>
                <a:sym typeface="Menlo Regular"/>
              </a:defRPr>
            </a:pPr>
            <a:r>
              <a:t>&lt;/tag&gt;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lt;tag1&gt;…"/>
          <p:cNvSpPr txBox="1"/>
          <p:nvPr/>
        </p:nvSpPr>
        <p:spPr>
          <a:xfrm>
            <a:off x="4678362" y="1066800"/>
            <a:ext cx="4454129" cy="76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6400">
                <a:latin typeface="Menlo Regular"/>
                <a:ea typeface="Menlo Regular"/>
                <a:cs typeface="Menlo Regular"/>
                <a:sym typeface="Menlo Regular"/>
              </a:defRPr>
            </a:pPr>
            <a:r>
              <a:t>&lt;tag1&gt;</a:t>
            </a:r>
          </a:p>
          <a:p>
            <a:pPr lvl="1" algn="l">
              <a:defRPr sz="6400">
                <a:latin typeface="Menlo Regular"/>
                <a:ea typeface="Menlo Regular"/>
                <a:cs typeface="Menlo Regular"/>
                <a:sym typeface="Menlo Regular"/>
              </a:defRPr>
            </a:pPr>
            <a:r>
              <a:t>&lt;tag2&gt;</a:t>
            </a:r>
          </a:p>
          <a:p>
            <a:pPr lvl="2" algn="l">
              <a:defRPr sz="6400">
                <a:latin typeface="Menlo Regular"/>
                <a:ea typeface="Menlo Regular"/>
                <a:cs typeface="Menlo Regular"/>
                <a:sym typeface="Menlo Regular"/>
              </a:defRPr>
            </a:pPr>
            <a:r>
              <a:t>&lt;tag3&gt;</a:t>
            </a:r>
          </a:p>
          <a:p>
            <a:pPr lvl="2" algn="l">
              <a:defRPr sz="6400">
                <a:latin typeface="Menlo Regular"/>
                <a:ea typeface="Menlo Regular"/>
                <a:cs typeface="Menlo Regular"/>
                <a:sym typeface="Menlo Regular"/>
              </a:defRPr>
            </a:pPr>
            <a:r>
              <a:t>&lt;/tag3&gt;</a:t>
            </a:r>
          </a:p>
          <a:p>
            <a:pPr lvl="2" algn="l">
              <a:defRPr sz="6400">
                <a:latin typeface="Menlo Regular"/>
                <a:ea typeface="Menlo Regular"/>
                <a:cs typeface="Menlo Regular"/>
                <a:sym typeface="Menlo Regular"/>
              </a:defRPr>
            </a:pPr>
            <a:r>
              <a:t>&lt;tag4&gt;</a:t>
            </a:r>
          </a:p>
          <a:p>
            <a:pPr lvl="2" algn="l">
              <a:defRPr sz="6400">
                <a:latin typeface="Menlo Regular"/>
                <a:ea typeface="Menlo Regular"/>
                <a:cs typeface="Menlo Regular"/>
                <a:sym typeface="Menlo Regular"/>
              </a:defRPr>
            </a:pPr>
            <a:r>
              <a:t>&lt;/tag4&gt;</a:t>
            </a:r>
          </a:p>
          <a:p>
            <a:pPr lvl="1" algn="l">
              <a:defRPr sz="6400">
                <a:latin typeface="Menlo Regular"/>
                <a:ea typeface="Menlo Regular"/>
                <a:cs typeface="Menlo Regular"/>
                <a:sym typeface="Menlo Regular"/>
              </a:defRPr>
            </a:pPr>
            <a:r>
              <a:t>&lt;/tag2&gt;</a:t>
            </a:r>
          </a:p>
          <a:p>
            <a:pPr algn="l">
              <a:defRPr sz="6400">
                <a:latin typeface="Menlo Regular"/>
                <a:ea typeface="Menlo Regular"/>
                <a:cs typeface="Menlo Regular"/>
                <a:sym typeface="Menlo Regular"/>
              </a:defRPr>
            </a:pPr>
            <a:r>
              <a:t>&lt;/tag1&gt;</a:t>
            </a:r>
          </a:p>
        </p:txBody>
      </p:sp>
      <p:sp>
        <p:nvSpPr>
          <p:cNvPr id="237" name="Rechthoek"/>
          <p:cNvSpPr/>
          <p:nvPr/>
        </p:nvSpPr>
        <p:spPr>
          <a:xfrm>
            <a:off x="4657324" y="508824"/>
            <a:ext cx="4609094" cy="9048770"/>
          </a:xfrm>
          <a:prstGeom prst="rect">
            <a:avLst/>
          </a:prstGeom>
          <a:solidFill>
            <a:schemeClr val="accent6">
              <a:satOff val="-16844"/>
              <a:lumOff val="-30747"/>
              <a:alpha val="20000"/>
            </a:schemeClr>
          </a:solidFill>
          <a:ln w="25400">
            <a:solidFill>
              <a:schemeClr val="accent6">
                <a:satOff val="-20754"/>
                <a:lumOff val="-16738"/>
              </a:schemeClr>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38" name="Rechthoek"/>
          <p:cNvSpPr/>
          <p:nvPr/>
        </p:nvSpPr>
        <p:spPr>
          <a:xfrm>
            <a:off x="5121318" y="2118881"/>
            <a:ext cx="4030100" cy="5611045"/>
          </a:xfrm>
          <a:prstGeom prst="rect">
            <a:avLst/>
          </a:prstGeom>
          <a:solidFill>
            <a:schemeClr val="accent6">
              <a:satOff val="-16844"/>
              <a:lumOff val="-30747"/>
              <a:alpha val="20000"/>
            </a:schemeClr>
          </a:solidFill>
          <a:ln w="25400">
            <a:solidFill>
              <a:schemeClr val="accent6">
                <a:satOff val="-20754"/>
                <a:lumOff val="-16738"/>
              </a:schemeClr>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39" name="Rechthoek"/>
          <p:cNvSpPr/>
          <p:nvPr/>
        </p:nvSpPr>
        <p:spPr>
          <a:xfrm>
            <a:off x="5607576" y="2984541"/>
            <a:ext cx="3434377" cy="3750455"/>
          </a:xfrm>
          <a:prstGeom prst="rect">
            <a:avLst/>
          </a:prstGeom>
          <a:solidFill>
            <a:schemeClr val="accent6">
              <a:satOff val="-16844"/>
              <a:lumOff val="-30747"/>
              <a:alpha val="20000"/>
            </a:schemeClr>
          </a:solidFill>
          <a:ln w="25400">
            <a:solidFill>
              <a:schemeClr val="accent6">
                <a:satOff val="-20754"/>
                <a:lumOff val="-16738"/>
              </a:schemeClr>
            </a:solidFill>
            <a:miter lim="400000"/>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grpSp>
        <p:nvGrpSpPr>
          <p:cNvPr id="244" name="Groepeer"/>
          <p:cNvGrpSpPr/>
          <p:nvPr/>
        </p:nvGrpSpPr>
        <p:grpSpPr>
          <a:xfrm>
            <a:off x="1145146" y="2473156"/>
            <a:ext cx="4375038" cy="1795813"/>
            <a:chOff x="-44808" y="415064"/>
            <a:chExt cx="4375036" cy="1795812"/>
          </a:xfrm>
        </p:grpSpPr>
        <p:sp>
          <p:nvSpPr>
            <p:cNvPr id="240" name="Lijn"/>
            <p:cNvSpPr/>
            <p:nvPr/>
          </p:nvSpPr>
          <p:spPr>
            <a:xfrm flipH="1" flipV="1">
              <a:off x="2149178" y="1093664"/>
              <a:ext cx="2181050" cy="690151"/>
            </a:xfrm>
            <a:prstGeom prst="line">
              <a:avLst/>
            </a:prstGeom>
            <a:noFill/>
            <a:ln w="76200" cap="flat">
              <a:solidFill>
                <a:srgbClr val="817D36"/>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grpSp>
          <p:nvGrpSpPr>
            <p:cNvPr id="243" name="Deze tag's zijn genest"/>
            <p:cNvGrpSpPr/>
            <p:nvPr/>
          </p:nvGrpSpPr>
          <p:grpSpPr>
            <a:xfrm rot="20460608">
              <a:off x="-44808" y="415064"/>
              <a:ext cx="3805992" cy="1795812"/>
              <a:chOff x="0" y="-259110"/>
              <a:chExt cx="3805991" cy="1795811"/>
            </a:xfrm>
          </p:grpSpPr>
          <p:sp>
            <p:nvSpPr>
              <p:cNvPr id="242" name="Deze tag's zijn genest"/>
              <p:cNvSpPr/>
              <p:nvPr/>
            </p:nvSpPr>
            <p:spPr>
              <a:xfrm>
                <a:off x="215900" y="139699"/>
                <a:ext cx="33741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872"/>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defTabSz="584200">
                  <a:lnSpc>
                    <a:spcPct val="70000"/>
                  </a:lnSpc>
                  <a:defRPr sz="2400" spc="72">
                    <a:solidFill>
                      <a:srgbClr val="000000"/>
                    </a:solidFill>
                    <a:latin typeface="Noteworthy Light"/>
                    <a:ea typeface="Noteworthy Light"/>
                    <a:cs typeface="Noteworthy Light"/>
                    <a:sym typeface="Noteworthy Light"/>
                  </a:defRPr>
                </a:pPr>
                <a:r>
                  <a:t>Deze </a:t>
                </a:r>
                <a:r>
                  <a:rPr>
                    <a:latin typeface="Menlo Regular"/>
                    <a:ea typeface="Menlo Regular"/>
                    <a:cs typeface="Menlo Regular"/>
                    <a:sym typeface="Menlo Regular"/>
                  </a:rPr>
                  <a:t>tag</a:t>
                </a:r>
                <a:r>
                  <a:t>'s zijn </a:t>
                </a:r>
                <a:r>
                  <a:rPr u="sng"/>
                  <a:t>genest</a:t>
                </a:r>
              </a:p>
            </p:txBody>
          </p:sp>
          <p:pic>
            <p:nvPicPr>
              <p:cNvPr id="241" name="Deze tag's zijn genest Deze tag's zijn genest" descr="Deze tag's zijn genest Deze tag's zijn genest"/>
              <p:cNvPicPr>
                <a:picLocks/>
              </p:cNvPicPr>
              <p:nvPr/>
            </p:nvPicPr>
            <p:blipFill>
              <a:blip r:embed="rId2"/>
              <a:stretch>
                <a:fillRect/>
              </a:stretch>
            </p:blipFill>
            <p:spPr>
              <a:xfrm>
                <a:off x="0" y="-259110"/>
                <a:ext cx="3805991" cy="1795811"/>
              </a:xfrm>
              <a:prstGeom prst="rect">
                <a:avLst/>
              </a:prstGeom>
              <a:effectLst/>
            </p:spPr>
          </p:pic>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advAuto="0"/>
      <p:bldP spid="238" grpId="0" animBg="1" advAuto="0"/>
      <p:bldP spid="239" grpId="0" animBg="1" advAuto="0"/>
      <p:bldP spid="244"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3" name="Groepeer"/>
          <p:cNvGrpSpPr/>
          <p:nvPr/>
        </p:nvGrpSpPr>
        <p:grpSpPr>
          <a:xfrm>
            <a:off x="2208630" y="1909587"/>
            <a:ext cx="8242234" cy="7132415"/>
            <a:chOff x="0" y="0"/>
            <a:chExt cx="8242232" cy="7132414"/>
          </a:xfrm>
        </p:grpSpPr>
        <p:sp>
          <p:nvSpPr>
            <p:cNvPr id="246" name="Lijn"/>
            <p:cNvSpPr/>
            <p:nvPr/>
          </p:nvSpPr>
          <p:spPr>
            <a:xfrm flipV="1">
              <a:off x="330922" y="0"/>
              <a:ext cx="1270001" cy="1270000"/>
            </a:xfrm>
            <a:prstGeom prst="line">
              <a:avLst/>
            </a:prstGeom>
            <a:noFill/>
            <a:ln w="50800" cap="flat">
              <a:solidFill>
                <a:schemeClr val="accent6">
                  <a:satOff val="-20754"/>
                  <a:lumOff val="-16738"/>
                </a:schemeClr>
              </a:solidFill>
              <a:prstDash val="solid"/>
              <a:miter lim="400000"/>
            </a:ln>
            <a:effectLst/>
          </p:spPr>
          <p:txBody>
            <a:bodyPr wrap="square" lIns="50800" tIns="50800" rIns="50800" bIns="50800" numCol="1" anchor="ctr">
              <a:noAutofit/>
            </a:bodyPr>
            <a:lstStyle/>
            <a:p>
              <a:endParaRPr/>
            </a:p>
          </p:txBody>
        </p:sp>
        <p:sp>
          <p:nvSpPr>
            <p:cNvPr id="247" name="Lijn"/>
            <p:cNvSpPr/>
            <p:nvPr/>
          </p:nvSpPr>
          <p:spPr>
            <a:xfrm flipH="1" flipV="1">
              <a:off x="-1" y="1961493"/>
              <a:ext cx="849944" cy="1545074"/>
            </a:xfrm>
            <a:prstGeom prst="line">
              <a:avLst/>
            </a:prstGeom>
            <a:noFill/>
            <a:ln w="50800" cap="flat">
              <a:solidFill>
                <a:schemeClr val="accent6">
                  <a:satOff val="-20754"/>
                  <a:lumOff val="-16738"/>
                </a:schemeClr>
              </a:solidFill>
              <a:prstDash val="solid"/>
              <a:miter lim="400000"/>
            </a:ln>
            <a:effectLst/>
          </p:spPr>
          <p:txBody>
            <a:bodyPr wrap="square" lIns="50800" tIns="50800" rIns="50800" bIns="50800" numCol="1" anchor="ctr">
              <a:noAutofit/>
            </a:bodyPr>
            <a:lstStyle/>
            <a:p>
              <a:endParaRPr/>
            </a:p>
          </p:txBody>
        </p:sp>
        <p:sp>
          <p:nvSpPr>
            <p:cNvPr id="248" name="Lijn"/>
            <p:cNvSpPr/>
            <p:nvPr/>
          </p:nvSpPr>
          <p:spPr>
            <a:xfrm flipV="1">
              <a:off x="714900" y="4008386"/>
              <a:ext cx="5676316" cy="1640687"/>
            </a:xfrm>
            <a:prstGeom prst="line">
              <a:avLst/>
            </a:prstGeom>
            <a:noFill/>
            <a:ln w="50800" cap="flat">
              <a:solidFill>
                <a:schemeClr val="accent6">
                  <a:satOff val="-20754"/>
                  <a:lumOff val="-16738"/>
                </a:schemeClr>
              </a:solidFill>
              <a:prstDash val="solid"/>
              <a:miter lim="400000"/>
            </a:ln>
            <a:effectLst/>
          </p:spPr>
          <p:txBody>
            <a:bodyPr wrap="square" lIns="50800" tIns="50800" rIns="50800" bIns="50800" numCol="1" anchor="ctr">
              <a:noAutofit/>
            </a:bodyPr>
            <a:lstStyle/>
            <a:p>
              <a:endParaRPr/>
            </a:p>
          </p:txBody>
        </p:sp>
        <p:sp>
          <p:nvSpPr>
            <p:cNvPr id="249" name="Lijn"/>
            <p:cNvSpPr/>
            <p:nvPr/>
          </p:nvSpPr>
          <p:spPr>
            <a:xfrm flipV="1">
              <a:off x="5309090" y="4379072"/>
              <a:ext cx="1270001" cy="1270001"/>
            </a:xfrm>
            <a:prstGeom prst="line">
              <a:avLst/>
            </a:prstGeom>
            <a:noFill/>
            <a:ln w="50800" cap="flat">
              <a:solidFill>
                <a:schemeClr val="accent6">
                  <a:satOff val="-20754"/>
                  <a:lumOff val="-16738"/>
                </a:schemeClr>
              </a:solidFill>
              <a:prstDash val="solid"/>
              <a:miter lim="400000"/>
            </a:ln>
            <a:effectLst/>
          </p:spPr>
          <p:txBody>
            <a:bodyPr wrap="square" lIns="50800" tIns="50800" rIns="50800" bIns="50800" numCol="1" anchor="ctr">
              <a:noAutofit/>
            </a:bodyPr>
            <a:lstStyle/>
            <a:p>
              <a:endParaRPr/>
            </a:p>
          </p:txBody>
        </p:sp>
        <p:sp>
          <p:nvSpPr>
            <p:cNvPr id="250" name="Lijn"/>
            <p:cNvSpPr/>
            <p:nvPr/>
          </p:nvSpPr>
          <p:spPr>
            <a:xfrm flipH="1" flipV="1">
              <a:off x="3285691" y="0"/>
              <a:ext cx="1270001" cy="1270000"/>
            </a:xfrm>
            <a:prstGeom prst="line">
              <a:avLst/>
            </a:prstGeom>
            <a:noFill/>
            <a:ln w="50800" cap="flat">
              <a:solidFill>
                <a:schemeClr val="accent6">
                  <a:satOff val="-20754"/>
                  <a:lumOff val="-16738"/>
                </a:schemeClr>
              </a:solidFill>
              <a:prstDash val="solid"/>
              <a:miter lim="400000"/>
            </a:ln>
            <a:effectLst/>
          </p:spPr>
          <p:txBody>
            <a:bodyPr wrap="square" lIns="50800" tIns="50800" rIns="50800" bIns="50800" numCol="1" anchor="ctr">
              <a:noAutofit/>
            </a:bodyPr>
            <a:lstStyle/>
            <a:p>
              <a:endParaRPr/>
            </a:p>
          </p:txBody>
        </p:sp>
        <p:sp>
          <p:nvSpPr>
            <p:cNvPr id="251" name="Lijn"/>
            <p:cNvSpPr/>
            <p:nvPr/>
          </p:nvSpPr>
          <p:spPr>
            <a:xfrm flipH="1" flipV="1">
              <a:off x="5480678" y="2205887"/>
              <a:ext cx="1270001" cy="1270001"/>
            </a:xfrm>
            <a:prstGeom prst="line">
              <a:avLst/>
            </a:prstGeom>
            <a:noFill/>
            <a:ln w="50800" cap="flat">
              <a:solidFill>
                <a:schemeClr val="accent6">
                  <a:satOff val="-20754"/>
                  <a:lumOff val="-16738"/>
                </a:schemeClr>
              </a:solidFill>
              <a:prstDash val="solid"/>
              <a:miter lim="400000"/>
            </a:ln>
            <a:effectLst/>
          </p:spPr>
          <p:txBody>
            <a:bodyPr wrap="square" lIns="50800" tIns="50800" rIns="50800" bIns="50800" numCol="1" anchor="ctr">
              <a:noAutofit/>
            </a:bodyPr>
            <a:lstStyle/>
            <a:p>
              <a:endParaRPr/>
            </a:p>
          </p:txBody>
        </p:sp>
        <p:sp>
          <p:nvSpPr>
            <p:cNvPr id="252" name="Lijn"/>
            <p:cNvSpPr/>
            <p:nvPr/>
          </p:nvSpPr>
          <p:spPr>
            <a:xfrm flipH="1" flipV="1">
              <a:off x="6152075" y="6418816"/>
              <a:ext cx="2090158" cy="713599"/>
            </a:xfrm>
            <a:prstGeom prst="line">
              <a:avLst/>
            </a:prstGeom>
            <a:noFill/>
            <a:ln w="50800" cap="flat">
              <a:solidFill>
                <a:schemeClr val="accent6">
                  <a:satOff val="-20754"/>
                  <a:lumOff val="-16738"/>
                </a:schemeClr>
              </a:solidFill>
              <a:prstDash val="solid"/>
              <a:miter lim="400000"/>
            </a:ln>
            <a:effectLst/>
          </p:spPr>
          <p:txBody>
            <a:bodyPr wrap="square" lIns="50800" tIns="50800" rIns="50800" bIns="50800" numCol="1" anchor="ctr">
              <a:noAutofit/>
            </a:bodyPr>
            <a:lstStyle/>
            <a:p>
              <a:endParaRPr/>
            </a:p>
          </p:txBody>
        </p:sp>
      </p:grpSp>
      <p:grpSp>
        <p:nvGrpSpPr>
          <p:cNvPr id="262" name="Groepeer"/>
          <p:cNvGrpSpPr/>
          <p:nvPr/>
        </p:nvGrpSpPr>
        <p:grpSpPr>
          <a:xfrm>
            <a:off x="476881" y="825659"/>
            <a:ext cx="11920710" cy="8852430"/>
            <a:chOff x="0" y="0"/>
            <a:chExt cx="11920708" cy="8852428"/>
          </a:xfrm>
        </p:grpSpPr>
        <p:sp>
          <p:nvSpPr>
            <p:cNvPr id="254" name="html"/>
            <p:cNvSpPr/>
            <p:nvPr/>
          </p:nvSpPr>
          <p:spPr>
            <a:xfrm>
              <a:off x="2713729" y="0"/>
              <a:ext cx="3306808" cy="1299313"/>
            </a:xfrm>
            <a:prstGeom prst="ellipse">
              <a:avLst/>
            </a:prstGeom>
            <a:solidFill>
              <a:schemeClr val="accent5">
                <a:hueOff val="-152895"/>
                <a:lumOff val="12368"/>
              </a:schemeClr>
            </a:solidFill>
            <a:ln w="25400" cap="flat">
              <a:solidFill>
                <a:schemeClr val="accent6">
                  <a:satOff val="-20754"/>
                  <a:lumOff val="-16738"/>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2200">
                  <a:solidFill>
                    <a:srgbClr val="FFFFFF"/>
                  </a:solidFill>
                  <a:latin typeface="Helvetica Neue Medium"/>
                  <a:ea typeface="Helvetica Neue Medium"/>
                  <a:cs typeface="Helvetica Neue Medium"/>
                  <a:sym typeface="Helvetica Neue Medium"/>
                </a:defRPr>
              </a:lvl1pPr>
            </a:lstStyle>
            <a:p>
              <a:r>
                <a:t>html</a:t>
              </a:r>
            </a:p>
          </p:txBody>
        </p:sp>
        <p:sp>
          <p:nvSpPr>
            <p:cNvPr id="255" name="head"/>
            <p:cNvSpPr/>
            <p:nvPr/>
          </p:nvSpPr>
          <p:spPr>
            <a:xfrm>
              <a:off x="0" y="2140069"/>
              <a:ext cx="3306808" cy="1299313"/>
            </a:xfrm>
            <a:prstGeom prst="ellipse">
              <a:avLst/>
            </a:prstGeom>
            <a:solidFill>
              <a:schemeClr val="accent5">
                <a:hueOff val="-152895"/>
                <a:lumOff val="12368"/>
              </a:schemeClr>
            </a:solidFill>
            <a:ln w="25400" cap="flat">
              <a:solidFill>
                <a:schemeClr val="accent6">
                  <a:satOff val="-20754"/>
                  <a:lumOff val="-16738"/>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2200">
                  <a:solidFill>
                    <a:srgbClr val="FFFFFF"/>
                  </a:solidFill>
                  <a:latin typeface="Helvetica Neue Medium"/>
                  <a:ea typeface="Helvetica Neue Medium"/>
                  <a:cs typeface="Helvetica Neue Medium"/>
                  <a:sym typeface="Helvetica Neue Medium"/>
                </a:defRPr>
              </a:lvl1pPr>
            </a:lstStyle>
            <a:p>
              <a:r>
                <a:t>head</a:t>
              </a:r>
            </a:p>
          </p:txBody>
        </p:sp>
        <p:sp>
          <p:nvSpPr>
            <p:cNvPr id="256" name="body"/>
            <p:cNvSpPr/>
            <p:nvPr/>
          </p:nvSpPr>
          <p:spPr>
            <a:xfrm>
              <a:off x="5487320" y="2140069"/>
              <a:ext cx="3306809" cy="1299313"/>
            </a:xfrm>
            <a:prstGeom prst="ellipse">
              <a:avLst/>
            </a:prstGeom>
            <a:solidFill>
              <a:schemeClr val="accent5">
                <a:hueOff val="-152895"/>
                <a:lumOff val="12368"/>
              </a:schemeClr>
            </a:solidFill>
            <a:ln w="25400" cap="flat">
              <a:solidFill>
                <a:schemeClr val="accent6">
                  <a:satOff val="-20754"/>
                  <a:lumOff val="-16738"/>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2200">
                  <a:solidFill>
                    <a:srgbClr val="FFFFFF"/>
                  </a:solidFill>
                  <a:latin typeface="Helvetica Neue Medium"/>
                  <a:ea typeface="Helvetica Neue Medium"/>
                  <a:cs typeface="Helvetica Neue Medium"/>
                  <a:sym typeface="Helvetica Neue Medium"/>
                </a:defRPr>
              </a:lvl1pPr>
            </a:lstStyle>
            <a:p>
              <a:r>
                <a:t>body</a:t>
              </a:r>
            </a:p>
          </p:txBody>
        </p:sp>
        <p:sp>
          <p:nvSpPr>
            <p:cNvPr id="257" name="title"/>
            <p:cNvSpPr/>
            <p:nvPr/>
          </p:nvSpPr>
          <p:spPr>
            <a:xfrm>
              <a:off x="1303065" y="4435780"/>
              <a:ext cx="3306808" cy="1299313"/>
            </a:xfrm>
            <a:prstGeom prst="ellipse">
              <a:avLst/>
            </a:prstGeom>
            <a:solidFill>
              <a:schemeClr val="accent5">
                <a:hueOff val="-152895"/>
                <a:lumOff val="12368"/>
              </a:schemeClr>
            </a:solidFill>
            <a:ln w="25400" cap="flat">
              <a:solidFill>
                <a:schemeClr val="accent6">
                  <a:satOff val="-20754"/>
                  <a:lumOff val="-16738"/>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2200">
                  <a:solidFill>
                    <a:srgbClr val="FFFFFF"/>
                  </a:solidFill>
                  <a:latin typeface="Helvetica Neue Medium"/>
                  <a:ea typeface="Helvetica Neue Medium"/>
                  <a:cs typeface="Helvetica Neue Medium"/>
                  <a:sym typeface="Helvetica Neue Medium"/>
                </a:defRPr>
              </a:lvl1pPr>
            </a:lstStyle>
            <a:p>
              <a:r>
                <a:t>title</a:t>
              </a:r>
            </a:p>
          </p:txBody>
        </p:sp>
        <p:sp>
          <p:nvSpPr>
            <p:cNvPr id="258" name="div"/>
            <p:cNvSpPr/>
            <p:nvPr/>
          </p:nvSpPr>
          <p:spPr>
            <a:xfrm>
              <a:off x="7562525" y="4435780"/>
              <a:ext cx="3306808" cy="1299313"/>
            </a:xfrm>
            <a:prstGeom prst="ellipse">
              <a:avLst/>
            </a:prstGeom>
            <a:solidFill>
              <a:schemeClr val="accent5">
                <a:hueOff val="-152895"/>
                <a:lumOff val="12368"/>
              </a:schemeClr>
            </a:solidFill>
            <a:ln w="25400" cap="flat">
              <a:solidFill>
                <a:schemeClr val="accent6">
                  <a:satOff val="-20754"/>
                  <a:lumOff val="-16738"/>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2200">
                  <a:solidFill>
                    <a:srgbClr val="FFFFFF"/>
                  </a:solidFill>
                  <a:latin typeface="Helvetica Neue Medium"/>
                  <a:ea typeface="Helvetica Neue Medium"/>
                  <a:cs typeface="Helvetica Neue Medium"/>
                  <a:sym typeface="Helvetica Neue Medium"/>
                </a:defRPr>
              </a:lvl1pPr>
            </a:lstStyle>
            <a:p>
              <a:r>
                <a:t>div</a:t>
              </a:r>
            </a:p>
          </p:txBody>
        </p:sp>
        <p:sp>
          <p:nvSpPr>
            <p:cNvPr id="259" name="img"/>
            <p:cNvSpPr/>
            <p:nvPr/>
          </p:nvSpPr>
          <p:spPr>
            <a:xfrm>
              <a:off x="598616" y="6731491"/>
              <a:ext cx="3306809" cy="1299313"/>
            </a:xfrm>
            <a:prstGeom prst="ellipse">
              <a:avLst/>
            </a:prstGeom>
            <a:solidFill>
              <a:schemeClr val="accent5">
                <a:hueOff val="-152895"/>
                <a:lumOff val="12368"/>
              </a:schemeClr>
            </a:solidFill>
            <a:ln w="25400" cap="flat">
              <a:solidFill>
                <a:schemeClr val="accent6">
                  <a:satOff val="-20754"/>
                  <a:lumOff val="-16738"/>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2200">
                  <a:solidFill>
                    <a:srgbClr val="FFFFFF"/>
                  </a:solidFill>
                  <a:latin typeface="Helvetica Neue Medium"/>
                  <a:ea typeface="Helvetica Neue Medium"/>
                  <a:cs typeface="Helvetica Neue Medium"/>
                  <a:sym typeface="Helvetica Neue Medium"/>
                </a:defRPr>
              </a:lvl1pPr>
            </a:lstStyle>
            <a:p>
              <a:r>
                <a:t>img</a:t>
              </a:r>
            </a:p>
          </p:txBody>
        </p:sp>
        <p:sp>
          <p:nvSpPr>
            <p:cNvPr id="260" name="p"/>
            <p:cNvSpPr/>
            <p:nvPr/>
          </p:nvSpPr>
          <p:spPr>
            <a:xfrm>
              <a:off x="5092919" y="6731491"/>
              <a:ext cx="3306808" cy="1299313"/>
            </a:xfrm>
            <a:prstGeom prst="ellipse">
              <a:avLst/>
            </a:prstGeom>
            <a:solidFill>
              <a:schemeClr val="accent5">
                <a:hueOff val="-152895"/>
                <a:lumOff val="12368"/>
              </a:schemeClr>
            </a:solidFill>
            <a:ln w="25400" cap="flat">
              <a:solidFill>
                <a:schemeClr val="accent6">
                  <a:satOff val="-20754"/>
                  <a:lumOff val="-16738"/>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2200">
                  <a:solidFill>
                    <a:srgbClr val="FFFFFF"/>
                  </a:solidFill>
                  <a:latin typeface="Helvetica Neue Medium"/>
                  <a:ea typeface="Helvetica Neue Medium"/>
                  <a:cs typeface="Helvetica Neue Medium"/>
                  <a:sym typeface="Helvetica Neue Medium"/>
                </a:defRPr>
              </a:lvl1pPr>
            </a:lstStyle>
            <a:p>
              <a:r>
                <a:t>p</a:t>
              </a:r>
            </a:p>
          </p:txBody>
        </p:sp>
        <p:sp>
          <p:nvSpPr>
            <p:cNvPr id="261" name="CDATA"/>
            <p:cNvSpPr/>
            <p:nvPr/>
          </p:nvSpPr>
          <p:spPr>
            <a:xfrm>
              <a:off x="9777852" y="7646516"/>
              <a:ext cx="2142858" cy="1205913"/>
            </a:xfrm>
            <a:prstGeom prst="rect">
              <a:avLst/>
            </a:prstGeom>
            <a:solidFill>
              <a:schemeClr val="accent5">
                <a:hueOff val="-152895"/>
                <a:lumOff val="12368"/>
              </a:schemeClr>
            </a:solidFill>
            <a:ln w="25400" cap="flat">
              <a:solidFill>
                <a:schemeClr val="accent6">
                  <a:satOff val="-20754"/>
                  <a:lumOff val="-16738"/>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2200">
                  <a:solidFill>
                    <a:srgbClr val="FFFFFF"/>
                  </a:solidFill>
                  <a:latin typeface="Helvetica Neue Medium"/>
                  <a:ea typeface="Helvetica Neue Medium"/>
                  <a:cs typeface="Helvetica Neue Medium"/>
                  <a:sym typeface="Helvetica Neue Medium"/>
                </a:defRPr>
              </a:lvl1pPr>
            </a:lstStyle>
            <a:p>
              <a:r>
                <a:t>CDATA</a:t>
              </a:r>
            </a:p>
          </p:txBody>
        </p:sp>
      </p:grpSp>
      <p:sp>
        <p:nvSpPr>
          <p:cNvPr id="263" name="root node"/>
          <p:cNvSpPr txBox="1"/>
          <p:nvPr/>
        </p:nvSpPr>
        <p:spPr>
          <a:xfrm>
            <a:off x="6516658" y="1048161"/>
            <a:ext cx="1954039" cy="5594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atin typeface="Calibri"/>
                <a:ea typeface="Calibri"/>
                <a:cs typeface="Calibri"/>
                <a:sym typeface="Calibri"/>
              </a:defRPr>
            </a:lvl1pPr>
          </a:lstStyle>
          <a:p>
            <a:r>
              <a:t>root node</a:t>
            </a:r>
          </a:p>
        </p:txBody>
      </p:sp>
      <p:sp>
        <p:nvSpPr>
          <p:cNvPr id="264" name="block level element"/>
          <p:cNvSpPr txBox="1"/>
          <p:nvPr/>
        </p:nvSpPr>
        <p:spPr>
          <a:xfrm>
            <a:off x="9207530" y="4787422"/>
            <a:ext cx="3714751" cy="5594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atin typeface="Calibri"/>
                <a:ea typeface="Calibri"/>
                <a:cs typeface="Calibri"/>
                <a:sym typeface="Calibri"/>
              </a:defRPr>
            </a:lvl1pPr>
          </a:lstStyle>
          <a:p>
            <a:r>
              <a:t>block level element</a:t>
            </a:r>
          </a:p>
        </p:txBody>
      </p:sp>
      <p:sp>
        <p:nvSpPr>
          <p:cNvPr id="265" name="block level element"/>
          <p:cNvSpPr txBox="1"/>
          <p:nvPr/>
        </p:nvSpPr>
        <p:spPr>
          <a:xfrm>
            <a:off x="5407546" y="8854289"/>
            <a:ext cx="3714751" cy="5594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atin typeface="Calibri"/>
                <a:ea typeface="Calibri"/>
                <a:cs typeface="Calibri"/>
                <a:sym typeface="Calibri"/>
              </a:defRPr>
            </a:lvl1pPr>
          </a:lstStyle>
          <a:p>
            <a:r>
              <a:t>block level element</a:t>
            </a:r>
          </a:p>
        </p:txBody>
      </p:sp>
      <p:sp>
        <p:nvSpPr>
          <p:cNvPr id="266" name="leeg element"/>
          <p:cNvSpPr txBox="1"/>
          <p:nvPr/>
        </p:nvSpPr>
        <p:spPr>
          <a:xfrm>
            <a:off x="1289119" y="8854289"/>
            <a:ext cx="2534470" cy="5594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atin typeface="Calibri"/>
                <a:ea typeface="Calibri"/>
                <a:cs typeface="Calibri"/>
                <a:sym typeface="Calibri"/>
              </a:defRPr>
            </a:lvl1pPr>
          </a:lstStyle>
          <a:p>
            <a:r>
              <a:t>leeg element</a:t>
            </a:r>
          </a:p>
        </p:txBody>
      </p:sp>
      <p:sp>
        <p:nvSpPr>
          <p:cNvPr id="267" name="geen inhoud, (meta)info"/>
          <p:cNvSpPr txBox="1"/>
          <p:nvPr/>
        </p:nvSpPr>
        <p:spPr>
          <a:xfrm>
            <a:off x="2670737" y="3294429"/>
            <a:ext cx="2950370" cy="1118296"/>
          </a:xfrm>
          <a:prstGeom prst="rect">
            <a:avLst/>
          </a:prstGeom>
          <a:solidFill>
            <a:srgbClr val="FFFFFF">
              <a:alpha val="45673"/>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a:latin typeface="Calibri"/>
                <a:ea typeface="Calibri"/>
                <a:cs typeface="Calibri"/>
                <a:sym typeface="Calibri"/>
              </a:defRPr>
            </a:lvl1pPr>
          </a:lstStyle>
          <a:p>
            <a:r>
              <a:t>geen inhoud, (meta)info</a:t>
            </a:r>
          </a:p>
        </p:txBody>
      </p:sp>
      <p:sp>
        <p:nvSpPr>
          <p:cNvPr id="268" name="Alles wat je aan je bezoekers wilt laten zien"/>
          <p:cNvSpPr txBox="1"/>
          <p:nvPr/>
        </p:nvSpPr>
        <p:spPr>
          <a:xfrm>
            <a:off x="8135620" y="2010896"/>
            <a:ext cx="4701339" cy="111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a:latin typeface="Calibri"/>
                <a:ea typeface="Calibri"/>
                <a:cs typeface="Calibri"/>
                <a:sym typeface="Calibri"/>
              </a:defRPr>
            </a:lvl1pPr>
          </a:lstStyle>
          <a:p>
            <a:r>
              <a:t>Alles wat je aan je bezoekers wilt laten zien</a:t>
            </a:r>
          </a:p>
        </p:txBody>
      </p:sp>
      <p:sp>
        <p:nvSpPr>
          <p:cNvPr id="269" name="Document Object Model (DOM)"/>
          <p:cNvSpPr txBox="1"/>
          <p:nvPr/>
        </p:nvSpPr>
        <p:spPr>
          <a:xfrm>
            <a:off x="3307159" y="21926"/>
            <a:ext cx="6045176" cy="5594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u="sng">
                <a:latin typeface="Calibri"/>
                <a:ea typeface="Calibri"/>
                <a:cs typeface="Calibri"/>
                <a:sym typeface="Calibri"/>
              </a:defRPr>
            </a:lvl1pPr>
          </a:lstStyle>
          <a:p>
            <a:r>
              <a:t>Document Object Model (DOM)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2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advAuto="0"/>
      <p:bldP spid="264" grpId="0" animBg="1" advAuto="0"/>
      <p:bldP spid="265" grpId="0" animBg="1" advAuto="0"/>
      <p:bldP spid="266" grpId="0" animBg="1" advAuto="0"/>
      <p:bldP spid="267" grpId="0" animBg="1" advAuto="0"/>
      <p:bldP spid="268" grpId="0" animBg="1" advAuto="0"/>
      <p:bldP spid="269"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1. Inleiding"/>
          <p:cNvSpPr txBox="1"/>
          <p:nvPr/>
        </p:nvSpPr>
        <p:spPr>
          <a:xfrm>
            <a:off x="4730154" y="4356100"/>
            <a:ext cx="3544492"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latin typeface="Gill Sans"/>
                <a:ea typeface="Gill Sans"/>
                <a:cs typeface="Gill Sans"/>
                <a:sym typeface="Gill Sans"/>
              </a:defRPr>
            </a:lvl1pPr>
          </a:lstStyle>
          <a:p>
            <a:r>
              <a:t>1. Inleiding</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lt;tag attribute1=&quot;value1&quot;…"/>
          <p:cNvSpPr txBox="1"/>
          <p:nvPr/>
        </p:nvSpPr>
        <p:spPr>
          <a:xfrm>
            <a:off x="328413" y="2946400"/>
            <a:ext cx="12347973" cy="386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6400">
                <a:latin typeface="Menlo Regular"/>
                <a:ea typeface="Menlo Regular"/>
                <a:cs typeface="Menlo Regular"/>
                <a:sym typeface="Menlo Regular"/>
              </a:defRPr>
            </a:pPr>
            <a:r>
              <a:t>&lt;tag attribute1="value1"</a:t>
            </a:r>
          </a:p>
          <a:p>
            <a:pPr algn="l">
              <a:defRPr sz="6400">
                <a:latin typeface="Menlo Regular"/>
                <a:ea typeface="Menlo Regular"/>
                <a:cs typeface="Menlo Regular"/>
                <a:sym typeface="Menlo Regular"/>
              </a:defRPr>
            </a:pPr>
            <a:r>
              <a:t>     attribute2="value2"&gt;</a:t>
            </a:r>
          </a:p>
          <a:p>
            <a:pPr algn="l">
              <a:defRPr sz="6400">
                <a:latin typeface="Menlo Regular"/>
                <a:ea typeface="Menlo Regular"/>
                <a:cs typeface="Menlo Regular"/>
                <a:sym typeface="Menlo Regular"/>
              </a:defRPr>
            </a:pPr>
            <a:r>
              <a:t>   data</a:t>
            </a:r>
          </a:p>
          <a:p>
            <a:pPr algn="l">
              <a:defRPr sz="6400">
                <a:latin typeface="Menlo Regular"/>
                <a:ea typeface="Menlo Regular"/>
                <a:cs typeface="Menlo Regular"/>
                <a:sym typeface="Menlo Regular"/>
              </a:defRPr>
            </a:pPr>
            <a:r>
              <a:t>&lt;/tag&gt;</a:t>
            </a:r>
          </a:p>
        </p:txBody>
      </p:sp>
      <p:sp>
        <p:nvSpPr>
          <p:cNvPr id="272" name="https://developer.mozilla.org/en-US/docs/Learn/Getting_started_with_the_web/HTML_basics#anatomy_of_an_html_element"/>
          <p:cNvSpPr txBox="1"/>
          <p:nvPr/>
        </p:nvSpPr>
        <p:spPr>
          <a:xfrm>
            <a:off x="2317017" y="8832596"/>
            <a:ext cx="10582077" cy="310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Calibri"/>
                <a:ea typeface="Calibri"/>
                <a:cs typeface="Calibri"/>
                <a:sym typeface="Calibri"/>
              </a:defRPr>
            </a:lvl1pPr>
          </a:lstStyle>
          <a:p>
            <a:r>
              <a:t>https://developer.mozilla.org/en-US/docs/Learn/Getting_started_with_the_web/HTML_basics#anatomy_of_an_html_element</a:t>
            </a:r>
          </a:p>
        </p:txBody>
      </p:sp>
      <p:sp>
        <p:nvSpPr>
          <p:cNvPr id="273" name="https://developer.mozilla.org/en-US/docs/Web/HTML/Attributes"/>
          <p:cNvSpPr txBox="1"/>
          <p:nvPr/>
        </p:nvSpPr>
        <p:spPr>
          <a:xfrm>
            <a:off x="7440078" y="9220298"/>
            <a:ext cx="5459016" cy="310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Calibri"/>
                <a:ea typeface="Calibri"/>
                <a:cs typeface="Calibri"/>
                <a:sym typeface="Calibri"/>
              </a:defRPr>
            </a:lvl1pPr>
          </a:lstStyle>
          <a:p>
            <a:r>
              <a:t>https://developer.mozilla.org/en-US/docs/Web/HTML/Attributes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belangrijke block-level elements"/>
          <p:cNvSpPr txBox="1"/>
          <p:nvPr/>
        </p:nvSpPr>
        <p:spPr>
          <a:xfrm>
            <a:off x="1162248" y="169338"/>
            <a:ext cx="10680304" cy="912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latin typeface="Calibri"/>
                <a:ea typeface="Calibri"/>
                <a:cs typeface="Calibri"/>
                <a:sym typeface="Calibri"/>
              </a:defRPr>
            </a:lvl1pPr>
          </a:lstStyle>
          <a:p>
            <a:r>
              <a:t>belangrijke block-level elements</a:t>
            </a:r>
          </a:p>
        </p:txBody>
      </p:sp>
      <p:sp>
        <p:nvSpPr>
          <p:cNvPr id="276" name="https://developer.mozilla.org/en-US/docs/Web/HTML/Block-level_elements#elements"/>
          <p:cNvSpPr txBox="1"/>
          <p:nvPr/>
        </p:nvSpPr>
        <p:spPr>
          <a:xfrm>
            <a:off x="5312202" y="9277487"/>
            <a:ext cx="7260531" cy="310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Calibri"/>
                <a:ea typeface="Calibri"/>
                <a:cs typeface="Calibri"/>
                <a:sym typeface="Calibri"/>
              </a:defRPr>
            </a:lvl1pPr>
          </a:lstStyle>
          <a:p>
            <a:r>
              <a:t>https://developer.mozilla.org/en-US/docs/Web/HTML/Block-level_elements#elements</a:t>
            </a:r>
          </a:p>
        </p:txBody>
      </p:sp>
      <p:sp>
        <p:nvSpPr>
          <p:cNvPr id="277" name="div…"/>
          <p:cNvSpPr txBox="1"/>
          <p:nvPr/>
        </p:nvSpPr>
        <p:spPr>
          <a:xfrm>
            <a:off x="4977209" y="1536699"/>
            <a:ext cx="3050382" cy="668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6400">
                <a:latin typeface="Menlo Regular"/>
                <a:ea typeface="Menlo Regular"/>
                <a:cs typeface="Menlo Regular"/>
                <a:sym typeface="Menlo Regular"/>
              </a:defRPr>
            </a:pPr>
            <a:r>
              <a:t>div</a:t>
            </a:r>
          </a:p>
          <a:p>
            <a:pPr algn="l">
              <a:defRPr sz="6400">
                <a:latin typeface="Menlo Regular"/>
                <a:ea typeface="Menlo Regular"/>
                <a:cs typeface="Menlo Regular"/>
                <a:sym typeface="Menlo Regular"/>
              </a:defRPr>
            </a:pPr>
            <a:r>
              <a:t>h1..h6</a:t>
            </a:r>
          </a:p>
          <a:p>
            <a:pPr algn="l">
              <a:defRPr sz="6400">
                <a:latin typeface="Menlo Regular"/>
                <a:ea typeface="Menlo Regular"/>
                <a:cs typeface="Menlo Regular"/>
                <a:sym typeface="Menlo Regular"/>
              </a:defRPr>
            </a:pPr>
            <a:r>
              <a:t>hr</a:t>
            </a:r>
          </a:p>
          <a:p>
            <a:pPr algn="l">
              <a:defRPr sz="6400">
                <a:latin typeface="Menlo Regular"/>
                <a:ea typeface="Menlo Regular"/>
                <a:cs typeface="Menlo Regular"/>
                <a:sym typeface="Menlo Regular"/>
              </a:defRPr>
            </a:pPr>
            <a:r>
              <a:t>ul</a:t>
            </a:r>
          </a:p>
          <a:p>
            <a:pPr algn="l">
              <a:defRPr sz="6400">
                <a:latin typeface="Menlo Regular"/>
                <a:ea typeface="Menlo Regular"/>
                <a:cs typeface="Menlo Regular"/>
                <a:sym typeface="Menlo Regular"/>
              </a:defRPr>
            </a:pPr>
            <a:r>
              <a:t>ol</a:t>
            </a:r>
          </a:p>
          <a:p>
            <a:pPr algn="l">
              <a:defRPr sz="6400">
                <a:latin typeface="Menlo Regular"/>
                <a:ea typeface="Menlo Regular"/>
                <a:cs typeface="Menlo Regular"/>
                <a:sym typeface="Menlo Regular"/>
              </a:defRPr>
            </a:pPr>
            <a:r>
              <a:t>p</a:t>
            </a:r>
          </a:p>
          <a:p>
            <a:pPr algn="l">
              <a:defRPr sz="6400">
                <a:latin typeface="Menlo Regular"/>
                <a:ea typeface="Menlo Regular"/>
                <a:cs typeface="Menlo Regular"/>
                <a:sym typeface="Menlo Regular"/>
              </a:defRPr>
            </a:pPr>
            <a:r>
              <a:t>table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fill="hold"/>
                                        <p:tgtEl>
                                          <p:spTgt spid="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block"/>
          <p:cNvSpPr/>
          <p:nvPr/>
        </p:nvSpPr>
        <p:spPr>
          <a:xfrm>
            <a:off x="8978900" y="1930400"/>
            <a:ext cx="2197100" cy="736600"/>
          </a:xfrm>
          <a:prstGeom prst="rect">
            <a:avLst/>
          </a:prstGeom>
          <a:solidFill>
            <a:srgbClr val="7CFCC9"/>
          </a:solidFill>
          <a:ln w="25400">
            <a:solidFill>
              <a:srgbClr val="418F1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584200">
              <a:defRPr sz="4000">
                <a:solidFill>
                  <a:srgbClr val="343534"/>
                </a:solidFill>
                <a:effectLst>
                  <a:outerShdw blurRad="38100" dist="12700" dir="5400000" rotWithShape="0">
                    <a:srgbClr val="000000">
                      <a:alpha val="50000"/>
                    </a:srgbClr>
                  </a:outerShdw>
                </a:effectLst>
                <a:latin typeface="Gill Sans"/>
                <a:ea typeface="Gill Sans"/>
                <a:cs typeface="Gill Sans"/>
                <a:sym typeface="Gill Sans"/>
              </a:defRPr>
            </a:lvl1pPr>
          </a:lstStyle>
          <a:p>
            <a:r>
              <a:t>block</a:t>
            </a:r>
          </a:p>
        </p:txBody>
      </p:sp>
      <p:grpSp>
        <p:nvGrpSpPr>
          <p:cNvPr id="284" name="Groepeer"/>
          <p:cNvGrpSpPr/>
          <p:nvPr/>
        </p:nvGrpSpPr>
        <p:grpSpPr>
          <a:xfrm>
            <a:off x="2693517" y="228812"/>
            <a:ext cx="6277446" cy="2547682"/>
            <a:chOff x="-236487" y="-170446"/>
            <a:chExt cx="6277444" cy="2547681"/>
          </a:xfrm>
        </p:grpSpPr>
        <p:sp>
          <p:nvSpPr>
            <p:cNvPr id="280" name="Lijn"/>
            <p:cNvSpPr/>
            <p:nvPr/>
          </p:nvSpPr>
          <p:spPr>
            <a:xfrm flipH="1" flipV="1">
              <a:off x="2792007" y="1437148"/>
              <a:ext cx="3248951" cy="493713"/>
            </a:xfrm>
            <a:prstGeom prst="line">
              <a:avLst/>
            </a:prstGeom>
            <a:noFill/>
            <a:ln w="76200" cap="flat">
              <a:solidFill>
                <a:srgbClr val="817D36"/>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grpSp>
          <p:nvGrpSpPr>
            <p:cNvPr id="283" name="Elk block-element bevat geometrische data: breedte, hoogte en positie."/>
            <p:cNvGrpSpPr/>
            <p:nvPr/>
          </p:nvGrpSpPr>
          <p:grpSpPr>
            <a:xfrm rot="20975744">
              <a:off x="-146535" y="341089"/>
              <a:ext cx="5803901" cy="1524611"/>
              <a:chOff x="0" y="0"/>
              <a:chExt cx="5803900" cy="1524609"/>
            </a:xfrm>
          </p:grpSpPr>
          <p:sp>
            <p:nvSpPr>
              <p:cNvPr id="282" name="Elk block-element bevat geometrische data: breedte, hoogte en positie."/>
              <p:cNvSpPr txBox="1"/>
              <p:nvPr/>
            </p:nvSpPr>
            <p:spPr>
              <a:xfrm>
                <a:off x="215899" y="139699"/>
                <a:ext cx="5372101" cy="965811"/>
              </a:xfrm>
              <a:prstGeom prst="rect">
                <a:avLst/>
              </a:prstGeom>
              <a:solidFill>
                <a:srgbClr val="FFF872"/>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584200">
                  <a:lnSpc>
                    <a:spcPct val="70000"/>
                  </a:lnSpc>
                  <a:defRPr sz="2400" spc="72">
                    <a:solidFill>
                      <a:srgbClr val="000000"/>
                    </a:solidFill>
                    <a:latin typeface="Noteworthy Light"/>
                    <a:ea typeface="Noteworthy Light"/>
                    <a:cs typeface="Noteworthy Light"/>
                    <a:sym typeface="Noteworthy Light"/>
                  </a:defRPr>
                </a:lvl1pPr>
              </a:lstStyle>
              <a:p>
                <a:r>
                  <a:t>Elk block-element bevat geometrische data: breedte, hoogte en positie.</a:t>
                </a:r>
              </a:p>
            </p:txBody>
          </p:sp>
          <p:pic>
            <p:nvPicPr>
              <p:cNvPr id="281" name="Elk block-element bevat geometrische data: breedte, hoogte en positie. Elk block-element bevat geometrische data: breedte, hoogte en positie." descr="Elk block-element bevat geometrische data: breedte, hoogte en positie. Elk block-element bevat geometrische data: breedte, hoogte en positie."/>
              <p:cNvPicPr>
                <a:picLocks/>
              </p:cNvPicPr>
              <p:nvPr/>
            </p:nvPicPr>
            <p:blipFill>
              <a:blip r:embed="rId3"/>
              <a:stretch>
                <a:fillRect/>
              </a:stretch>
            </p:blipFill>
            <p:spPr>
              <a:xfrm>
                <a:off x="0" y="0"/>
                <a:ext cx="5803900" cy="1524610"/>
              </a:xfrm>
              <a:prstGeom prst="rect">
                <a:avLst/>
              </a:prstGeom>
              <a:effectLst/>
            </p:spPr>
          </p:pic>
        </p:grpSp>
      </p:grpSp>
      <p:sp>
        <p:nvSpPr>
          <p:cNvPr id="285" name="Flow based layout model:…"/>
          <p:cNvSpPr txBox="1"/>
          <p:nvPr/>
        </p:nvSpPr>
        <p:spPr>
          <a:xfrm>
            <a:off x="129344" y="-6350"/>
            <a:ext cx="5930901" cy="1346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584200">
              <a:defRPr sz="4200">
                <a:solidFill>
                  <a:srgbClr val="235140"/>
                </a:solidFill>
                <a:latin typeface="Cochin"/>
                <a:ea typeface="Cochin"/>
                <a:cs typeface="Cochin"/>
                <a:sym typeface="Cochin"/>
              </a:defRPr>
            </a:pPr>
            <a:r>
              <a:t>Flow based layout model: </a:t>
            </a:r>
          </a:p>
          <a:p>
            <a:pPr algn="l" defTabSz="584200">
              <a:defRPr sz="4200">
                <a:solidFill>
                  <a:srgbClr val="235140"/>
                </a:solidFill>
                <a:latin typeface="Cochin"/>
                <a:ea typeface="Cochin"/>
                <a:cs typeface="Cochin"/>
                <a:sym typeface="Cochin"/>
              </a:defRPr>
            </a:pPr>
            <a:r>
              <a:t>layout of reflow</a:t>
            </a:r>
          </a:p>
        </p:txBody>
      </p:sp>
      <p:sp>
        <p:nvSpPr>
          <p:cNvPr id="286" name="Normale flow: van boven naar beneden en van links naar rechts…"/>
          <p:cNvSpPr txBox="1"/>
          <p:nvPr/>
        </p:nvSpPr>
        <p:spPr>
          <a:xfrm>
            <a:off x="1183444" y="3251200"/>
            <a:ext cx="10629901" cy="3238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81000" indent="-381000" algn="l" defTabSz="584200">
              <a:buSzPct val="70000"/>
              <a:buFont typeface="Lucida Grande"/>
              <a:buChar char="✓"/>
              <a:defRPr sz="4200">
                <a:solidFill>
                  <a:srgbClr val="000000"/>
                </a:solidFill>
                <a:latin typeface="Gill Sans"/>
                <a:ea typeface="Gill Sans"/>
                <a:cs typeface="Gill Sans"/>
                <a:sym typeface="Gill Sans"/>
              </a:defRPr>
            </a:pPr>
            <a:r>
              <a:t>Normale flow: van boven naar beneden en van links naar rechts</a:t>
            </a:r>
          </a:p>
          <a:p>
            <a:pPr marL="381000" indent="-381000" algn="l" defTabSz="584200">
              <a:buSzPct val="70000"/>
              <a:buFont typeface="Lucida Grande"/>
              <a:buChar char="✓"/>
              <a:defRPr sz="4200">
                <a:solidFill>
                  <a:srgbClr val="000000"/>
                </a:solidFill>
                <a:latin typeface="Gill Sans"/>
                <a:ea typeface="Gill Sans"/>
                <a:cs typeface="Gill Sans"/>
                <a:sym typeface="Gill Sans"/>
              </a:defRPr>
            </a:pPr>
            <a:r>
              <a:t>Sommige elementen beïnvloeden de positie van eerdere elementen → dirty bit</a:t>
            </a:r>
          </a:p>
          <a:p>
            <a:pPr marL="381000" indent="-381000" algn="l" defTabSz="584200">
              <a:buSzPct val="70000"/>
              <a:buFont typeface="Lucida Grande"/>
              <a:buChar char="✓"/>
              <a:defRPr sz="4200">
                <a:solidFill>
                  <a:srgbClr val="000000"/>
                </a:solidFill>
                <a:latin typeface="Gill Sans"/>
                <a:ea typeface="Gill Sans"/>
                <a:cs typeface="Gill Sans"/>
                <a:sym typeface="Gill Sans"/>
              </a:defRPr>
            </a:pPr>
            <a:r>
              <a:t>Recursieve reflow van alle dirty bit elementen</a:t>
            </a:r>
          </a:p>
        </p:txBody>
      </p:sp>
      <p:grpSp>
        <p:nvGrpSpPr>
          <p:cNvPr id="289" name="Wanneer een font verandert of de bezoeker het venster vergroot of verkleint wordt de hele flow opnieuw uitgevoerd."/>
          <p:cNvGrpSpPr/>
          <p:nvPr/>
        </p:nvGrpSpPr>
        <p:grpSpPr>
          <a:xfrm rot="21285333">
            <a:off x="1196210" y="6749463"/>
            <a:ext cx="5803901" cy="1879601"/>
            <a:chOff x="0" y="0"/>
            <a:chExt cx="5803900" cy="1879600"/>
          </a:xfrm>
        </p:grpSpPr>
        <p:sp>
          <p:nvSpPr>
            <p:cNvPr id="288" name="Wanneer een font verandert of de bezoeker het venster vergroot of verkleint wordt de hele flow opnieuw uitgevoerd."/>
            <p:cNvSpPr txBox="1"/>
            <p:nvPr/>
          </p:nvSpPr>
          <p:spPr>
            <a:xfrm>
              <a:off x="215899" y="139700"/>
              <a:ext cx="5372101" cy="1320800"/>
            </a:xfrm>
            <a:prstGeom prst="rect">
              <a:avLst/>
            </a:prstGeom>
            <a:solidFill>
              <a:srgbClr val="FFF872"/>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584200">
                <a:lnSpc>
                  <a:spcPct val="70000"/>
                </a:lnSpc>
                <a:defRPr sz="2400" spc="72">
                  <a:solidFill>
                    <a:srgbClr val="000000"/>
                  </a:solidFill>
                  <a:latin typeface="Noteworthy Light"/>
                  <a:ea typeface="Noteworthy Light"/>
                  <a:cs typeface="Noteworthy Light"/>
                  <a:sym typeface="Noteworthy Light"/>
                </a:defRPr>
              </a:lvl1pPr>
            </a:lstStyle>
            <a:p>
              <a:r>
                <a:t>Wanneer een font verandert of de bezoeker het venster vergroot of verkleint wordt de hele flow opnieuw uitgevoerd.</a:t>
              </a:r>
            </a:p>
          </p:txBody>
        </p:sp>
        <p:pic>
          <p:nvPicPr>
            <p:cNvPr id="287" name="Wanneer een font verandert of de bezoeker het venster vergroot of verkleint wordt de hele flow opnieuw uitgevoerd. Wanneer een font verandert of de bezoeker het venster vergroot of verkleint wordt de hele flow opnieuw uitgevoerd." descr="Wanneer een font verandert of de bezoeker het venster vergroot of verkleint wordt de hele flow opnieuw uitgevoerd. Wanneer een font verandert of de bezoeker het venster vergroot of verkleint wordt de hele flow opnieuw uitgevoerd."/>
            <p:cNvPicPr>
              <a:picLocks/>
            </p:cNvPicPr>
            <p:nvPr/>
          </p:nvPicPr>
          <p:blipFill>
            <a:blip r:embed="rId4"/>
            <a:stretch>
              <a:fillRect/>
            </a:stretch>
          </p:blipFill>
          <p:spPr>
            <a:xfrm>
              <a:off x="0" y="0"/>
              <a:ext cx="5803900" cy="1879600"/>
            </a:xfrm>
            <a:prstGeom prst="rect">
              <a:avLst/>
            </a:prstGeom>
            <a:effectLst/>
          </p:spPr>
        </p:pic>
      </p:grpSp>
      <p:grpSp>
        <p:nvGrpSpPr>
          <p:cNvPr id="292" name="Elementen met position: absolute of fixed vallen buiten deze normale flow."/>
          <p:cNvGrpSpPr/>
          <p:nvPr/>
        </p:nvGrpSpPr>
        <p:grpSpPr>
          <a:xfrm rot="20587209">
            <a:off x="5542005" y="7410779"/>
            <a:ext cx="5803901" cy="1536701"/>
            <a:chOff x="0" y="0"/>
            <a:chExt cx="5803900" cy="1536700"/>
          </a:xfrm>
        </p:grpSpPr>
        <p:sp>
          <p:nvSpPr>
            <p:cNvPr id="291" name="Elementen met position: absolute of fixed vallen buiten deze normale flow."/>
            <p:cNvSpPr txBox="1"/>
            <p:nvPr/>
          </p:nvSpPr>
          <p:spPr>
            <a:xfrm>
              <a:off x="215900" y="139700"/>
              <a:ext cx="5372101" cy="977901"/>
            </a:xfrm>
            <a:prstGeom prst="rect">
              <a:avLst/>
            </a:prstGeom>
            <a:solidFill>
              <a:srgbClr val="FFF872"/>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defTabSz="584200">
                <a:lnSpc>
                  <a:spcPct val="70000"/>
                </a:lnSpc>
                <a:defRPr sz="2400" spc="72">
                  <a:solidFill>
                    <a:srgbClr val="000000"/>
                  </a:solidFill>
                  <a:latin typeface="Noteworthy Light"/>
                  <a:ea typeface="Noteworthy Light"/>
                  <a:cs typeface="Noteworthy Light"/>
                  <a:sym typeface="Noteworthy Light"/>
                </a:defRPr>
              </a:pPr>
              <a:r>
                <a:t>Elementen met position: </a:t>
              </a:r>
              <a:r>
                <a:rPr u="sng"/>
                <a:t>absolute</a:t>
              </a:r>
              <a:r>
                <a:t> of </a:t>
              </a:r>
              <a:r>
                <a:rPr u="sng"/>
                <a:t>fixed</a:t>
              </a:r>
              <a:r>
                <a:t> vallen buiten deze normale flow.</a:t>
              </a:r>
            </a:p>
          </p:txBody>
        </p:sp>
        <p:pic>
          <p:nvPicPr>
            <p:cNvPr id="290" name="Elementen met position: absolute of fixed vallen buiten deze normale flow. Elementen met position: absolute of fixed vallen buiten deze normale flow." descr="Elementen met position: absolute of fixed vallen buiten deze normale flow. Elementen met position: absolute of fixed vallen buiten deze normale flow."/>
            <p:cNvPicPr>
              <a:picLocks/>
            </p:cNvPicPr>
            <p:nvPr/>
          </p:nvPicPr>
          <p:blipFill>
            <a:blip r:embed="rId5"/>
            <a:stretch>
              <a:fillRect/>
            </a:stretch>
          </p:blipFill>
          <p:spPr>
            <a:xfrm>
              <a:off x="0" y="0"/>
              <a:ext cx="5803901" cy="1536700"/>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86">
                                            <p:bg/>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28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8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8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8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advAuto="0"/>
      <p:bldP spid="286" grpId="0" build="p" bldLvl="5" animBg="1" advAuto="0"/>
      <p:bldP spid="289" grpId="0" animBg="1" advAuto="0"/>
      <p:bldP spid="292"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painting"/>
          <p:cNvSpPr txBox="1"/>
          <p:nvPr/>
        </p:nvSpPr>
        <p:spPr>
          <a:xfrm>
            <a:off x="102669" y="94833"/>
            <a:ext cx="6652899" cy="231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defRPr sz="14400" spc="431">
                <a:solidFill>
                  <a:srgbClr val="000000"/>
                </a:solidFill>
                <a:latin typeface="Bordeaux Roman Bold LET Plain"/>
                <a:ea typeface="Bordeaux Roman Bold LET Plain"/>
                <a:cs typeface="Bordeaux Roman Bold LET Plain"/>
                <a:sym typeface="Bordeaux Roman Bold LET Plain"/>
              </a:defRPr>
            </a:lvl1pPr>
          </a:lstStyle>
          <a:p>
            <a:r>
              <a:t>painting</a:t>
            </a:r>
          </a:p>
        </p:txBody>
      </p:sp>
      <p:sp>
        <p:nvSpPr>
          <p:cNvPr id="297" name="background color…"/>
          <p:cNvSpPr txBox="1"/>
          <p:nvPr/>
        </p:nvSpPr>
        <p:spPr>
          <a:xfrm>
            <a:off x="584200" y="3308350"/>
            <a:ext cx="4006925" cy="312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457200" indent="-317500" algn="l" defTabSz="457200">
              <a:lnSpc>
                <a:spcPct val="120000"/>
              </a:lnSpc>
              <a:buSzPct val="100000"/>
              <a:buAutoNum type="arabicPeriod"/>
              <a:tabLst>
                <a:tab pos="139700" algn="l"/>
                <a:tab pos="457200" algn="l"/>
              </a:tabLst>
              <a:defRPr sz="3600">
                <a:solidFill>
                  <a:srgbClr val="000000"/>
                </a:solidFill>
                <a:latin typeface="Baskerville"/>
                <a:ea typeface="Baskerville"/>
                <a:cs typeface="Baskerville"/>
                <a:sym typeface="Baskerville"/>
              </a:defRPr>
            </a:pPr>
            <a:r>
              <a:t>background color</a:t>
            </a:r>
          </a:p>
          <a:p>
            <a:pPr marL="457200" indent="-317500" algn="l" defTabSz="457200">
              <a:lnSpc>
                <a:spcPct val="120000"/>
              </a:lnSpc>
              <a:buSzPct val="100000"/>
              <a:buAutoNum type="arabicPeriod"/>
              <a:tabLst>
                <a:tab pos="139700" algn="l"/>
                <a:tab pos="457200" algn="l"/>
              </a:tabLst>
              <a:defRPr sz="3600">
                <a:solidFill>
                  <a:srgbClr val="000000"/>
                </a:solidFill>
                <a:latin typeface="Baskerville"/>
                <a:ea typeface="Baskerville"/>
                <a:cs typeface="Baskerville"/>
                <a:sym typeface="Baskerville"/>
              </a:defRPr>
            </a:pPr>
            <a:r>
              <a:t>background image</a:t>
            </a:r>
          </a:p>
          <a:p>
            <a:pPr marL="457200" indent="-317500" algn="l" defTabSz="457200">
              <a:lnSpc>
                <a:spcPct val="120000"/>
              </a:lnSpc>
              <a:buSzPct val="100000"/>
              <a:buAutoNum type="arabicPeriod"/>
              <a:tabLst>
                <a:tab pos="139700" algn="l"/>
                <a:tab pos="457200" algn="l"/>
              </a:tabLst>
              <a:defRPr sz="3600">
                <a:solidFill>
                  <a:srgbClr val="000000"/>
                </a:solidFill>
                <a:latin typeface="Baskerville"/>
                <a:ea typeface="Baskerville"/>
                <a:cs typeface="Baskerville"/>
                <a:sym typeface="Baskerville"/>
              </a:defRPr>
            </a:pPr>
            <a:r>
              <a:t>border</a:t>
            </a:r>
          </a:p>
          <a:p>
            <a:pPr marL="457200" indent="-317500" algn="l" defTabSz="457200">
              <a:lnSpc>
                <a:spcPct val="120000"/>
              </a:lnSpc>
              <a:buSzPct val="100000"/>
              <a:buAutoNum type="arabicPeriod"/>
              <a:tabLst>
                <a:tab pos="139700" algn="l"/>
                <a:tab pos="457200" algn="l"/>
              </a:tabLst>
              <a:defRPr sz="3600">
                <a:solidFill>
                  <a:srgbClr val="000000"/>
                </a:solidFill>
                <a:latin typeface="Baskerville"/>
                <a:ea typeface="Baskerville"/>
                <a:cs typeface="Baskerville"/>
                <a:sym typeface="Baskerville"/>
              </a:defRPr>
            </a:pPr>
            <a:r>
              <a:t>children</a:t>
            </a:r>
          </a:p>
          <a:p>
            <a:pPr marL="457200" indent="-317500" algn="l" defTabSz="457200">
              <a:lnSpc>
                <a:spcPct val="120000"/>
              </a:lnSpc>
              <a:buSzPct val="100000"/>
              <a:buAutoNum type="arabicPeriod"/>
              <a:tabLst>
                <a:tab pos="139700" algn="l"/>
                <a:tab pos="457200" algn="l"/>
              </a:tabLst>
              <a:defRPr sz="3600">
                <a:solidFill>
                  <a:srgbClr val="000000"/>
                </a:solidFill>
                <a:latin typeface="Baskerville"/>
                <a:ea typeface="Baskerville"/>
                <a:cs typeface="Baskerville"/>
                <a:sym typeface="Baskerville"/>
              </a:defRPr>
            </a:pPr>
            <a:r>
              <a:t>outline</a:t>
            </a:r>
          </a:p>
        </p:txBody>
      </p:sp>
      <p:sp>
        <p:nvSpPr>
          <p:cNvPr id="298" name="http://www.w3.org/TR/CSS21/zindex.html"/>
          <p:cNvSpPr txBox="1"/>
          <p:nvPr/>
        </p:nvSpPr>
        <p:spPr>
          <a:xfrm>
            <a:off x="112352" y="8985250"/>
            <a:ext cx="4316501" cy="35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defRPr sz="1800">
                <a:solidFill>
                  <a:srgbClr val="000000"/>
                </a:solidFill>
                <a:latin typeface="Baskerville"/>
                <a:ea typeface="Baskerville"/>
                <a:cs typeface="Baskerville"/>
                <a:sym typeface="Baskerville"/>
                <a:hlinkClick r:id="rId3"/>
              </a:defRPr>
            </a:lvl1pPr>
          </a:lstStyle>
          <a:p>
            <a:r>
              <a:rPr>
                <a:hlinkClick r:id="rId3"/>
              </a:rPr>
              <a:t>http://www.w3.org/TR/CSS21/zindex.html</a:t>
            </a:r>
          </a:p>
        </p:txBody>
      </p:sp>
      <p:grpSp>
        <p:nvGrpSpPr>
          <p:cNvPr id="311" name="Groepeer"/>
          <p:cNvGrpSpPr/>
          <p:nvPr/>
        </p:nvGrpSpPr>
        <p:grpSpPr>
          <a:xfrm>
            <a:off x="5122006" y="2889250"/>
            <a:ext cx="7045351" cy="4559300"/>
            <a:chOff x="0" y="0"/>
            <a:chExt cx="7045349" cy="4559300"/>
          </a:xfrm>
        </p:grpSpPr>
        <p:sp>
          <p:nvSpPr>
            <p:cNvPr id="299" name="Rechthoek"/>
            <p:cNvSpPr/>
            <p:nvPr/>
          </p:nvSpPr>
          <p:spPr>
            <a:xfrm>
              <a:off x="554893" y="501650"/>
              <a:ext cx="5778501" cy="3556000"/>
            </a:xfrm>
            <a:prstGeom prst="rect">
              <a:avLst/>
            </a:prstGeom>
            <a:solidFill>
              <a:srgbClr val="FFF3AE"/>
            </a:solidFill>
            <a:ln w="38100" cap="flat">
              <a:solidFill>
                <a:srgbClr val="000000"/>
              </a:solidFill>
              <a:custDash>
                <a:ds d="200000" sp="200000"/>
              </a:custDash>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0" name="Rechthoek"/>
            <p:cNvSpPr/>
            <p:nvPr/>
          </p:nvSpPr>
          <p:spPr>
            <a:xfrm>
              <a:off x="1062893" y="1009650"/>
              <a:ext cx="4762501" cy="2540000"/>
            </a:xfrm>
            <a:prstGeom prst="rect">
              <a:avLst/>
            </a:prstGeom>
            <a:solidFill>
              <a:srgbClr val="FFFFFF"/>
            </a:solidFill>
            <a:ln w="38100" cap="flat">
              <a:solidFill>
                <a:srgbClr val="FF5FE2"/>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1" name="Rechthoek"/>
            <p:cNvSpPr/>
            <p:nvPr/>
          </p:nvSpPr>
          <p:spPr>
            <a:xfrm>
              <a:off x="2078893" y="2025650"/>
              <a:ext cx="2730501" cy="508000"/>
            </a:xfrm>
            <a:prstGeom prst="rect">
              <a:avLst/>
            </a:prstGeom>
            <a:solidFill>
              <a:srgbClr val="DCFDBE"/>
            </a:solidFill>
            <a:ln w="12700" cap="flat">
              <a:solidFill>
                <a:srgbClr val="ABABAB"/>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2" name="Rechthoek"/>
            <p:cNvSpPr/>
            <p:nvPr/>
          </p:nvSpPr>
          <p:spPr>
            <a:xfrm>
              <a:off x="1570893" y="1517650"/>
              <a:ext cx="3746501" cy="1524000"/>
            </a:xfrm>
            <a:prstGeom prst="rect">
              <a:avLst/>
            </a:prstGeom>
            <a:noFill/>
            <a:ln w="12700" cap="flat">
              <a:solidFill>
                <a:srgbClr val="828282"/>
              </a:solidFill>
              <a:custDash>
                <a:ds d="200000" sp="200000"/>
              </a:custDash>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3" name="content"/>
            <p:cNvSpPr txBox="1"/>
            <p:nvPr/>
          </p:nvSpPr>
          <p:spPr>
            <a:xfrm>
              <a:off x="2701193" y="1974850"/>
              <a:ext cx="1490589" cy="6223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584200">
                <a:defRPr sz="3600">
                  <a:solidFill>
                    <a:srgbClr val="000000"/>
                  </a:solidFill>
                  <a:latin typeface="Baskerville"/>
                  <a:ea typeface="Baskerville"/>
                  <a:cs typeface="Baskerville"/>
                  <a:sym typeface="Baskerville"/>
                </a:defRPr>
              </a:lvl1pPr>
            </a:lstStyle>
            <a:p>
              <a:r>
                <a:t>content</a:t>
              </a:r>
            </a:p>
          </p:txBody>
        </p:sp>
        <p:sp>
          <p:nvSpPr>
            <p:cNvPr id="304" name="padding"/>
            <p:cNvSpPr txBox="1"/>
            <p:nvPr/>
          </p:nvSpPr>
          <p:spPr>
            <a:xfrm>
              <a:off x="2639131" y="1428750"/>
              <a:ext cx="1614712" cy="6223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584200">
                <a:defRPr sz="3600">
                  <a:solidFill>
                    <a:srgbClr val="000000"/>
                  </a:solidFill>
                  <a:latin typeface="Baskerville"/>
                  <a:ea typeface="Baskerville"/>
                  <a:cs typeface="Baskerville"/>
                  <a:sym typeface="Baskerville"/>
                </a:defRPr>
              </a:lvl1pPr>
            </a:lstStyle>
            <a:p>
              <a:r>
                <a:t>padding</a:t>
              </a:r>
            </a:p>
          </p:txBody>
        </p:sp>
        <p:sp>
          <p:nvSpPr>
            <p:cNvPr id="305" name="border"/>
            <p:cNvSpPr txBox="1"/>
            <p:nvPr/>
          </p:nvSpPr>
          <p:spPr>
            <a:xfrm>
              <a:off x="2772295" y="869950"/>
              <a:ext cx="1348384" cy="6223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584200">
                <a:defRPr sz="3600">
                  <a:solidFill>
                    <a:srgbClr val="FF5FE2"/>
                  </a:solidFill>
                  <a:latin typeface="Baskerville"/>
                  <a:ea typeface="Baskerville"/>
                  <a:cs typeface="Baskerville"/>
                  <a:sym typeface="Baskerville"/>
                </a:defRPr>
              </a:lvl1pPr>
            </a:lstStyle>
            <a:p>
              <a:r>
                <a:t>border</a:t>
              </a:r>
            </a:p>
          </p:txBody>
        </p:sp>
        <p:sp>
          <p:nvSpPr>
            <p:cNvPr id="306" name="margin"/>
            <p:cNvSpPr txBox="1"/>
            <p:nvPr/>
          </p:nvSpPr>
          <p:spPr>
            <a:xfrm>
              <a:off x="2731889" y="400050"/>
              <a:ext cx="1429197" cy="6223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584200">
                <a:defRPr sz="3600">
                  <a:solidFill>
                    <a:srgbClr val="000000"/>
                  </a:solidFill>
                  <a:latin typeface="Baskerville"/>
                  <a:ea typeface="Baskerville"/>
                  <a:cs typeface="Baskerville"/>
                  <a:sym typeface="Baskerville"/>
                </a:defRPr>
              </a:lvl1pPr>
            </a:lstStyle>
            <a:p>
              <a:r>
                <a:t>margin</a:t>
              </a:r>
            </a:p>
          </p:txBody>
        </p:sp>
        <p:sp>
          <p:nvSpPr>
            <p:cNvPr id="307" name="top"/>
            <p:cNvSpPr txBox="1"/>
            <p:nvPr/>
          </p:nvSpPr>
          <p:spPr>
            <a:xfrm>
              <a:off x="1119212" y="0"/>
              <a:ext cx="514351"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584200">
                <a:defRPr sz="2400">
                  <a:solidFill>
                    <a:srgbClr val="000000"/>
                  </a:solidFill>
                  <a:latin typeface="Baskerville"/>
                  <a:ea typeface="Baskerville"/>
                  <a:cs typeface="Baskerville"/>
                  <a:sym typeface="Baskerville"/>
                </a:defRPr>
              </a:lvl1pPr>
            </a:lstStyle>
            <a:p>
              <a:r>
                <a:t>top</a:t>
              </a:r>
            </a:p>
          </p:txBody>
        </p:sp>
        <p:sp>
          <p:nvSpPr>
            <p:cNvPr id="308" name="left"/>
            <p:cNvSpPr txBox="1"/>
            <p:nvPr/>
          </p:nvSpPr>
          <p:spPr>
            <a:xfrm>
              <a:off x="0" y="482600"/>
              <a:ext cx="492175"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584200">
                <a:defRPr sz="2400">
                  <a:solidFill>
                    <a:srgbClr val="000000"/>
                  </a:solidFill>
                  <a:latin typeface="Baskerville"/>
                  <a:ea typeface="Baskerville"/>
                  <a:cs typeface="Baskerville"/>
                  <a:sym typeface="Baskerville"/>
                </a:defRPr>
              </a:lvl1pPr>
            </a:lstStyle>
            <a:p>
              <a:r>
                <a:t>left</a:t>
              </a:r>
            </a:p>
          </p:txBody>
        </p:sp>
        <p:sp>
          <p:nvSpPr>
            <p:cNvPr id="309" name="right"/>
            <p:cNvSpPr txBox="1"/>
            <p:nvPr/>
          </p:nvSpPr>
          <p:spPr>
            <a:xfrm>
              <a:off x="6350024" y="482600"/>
              <a:ext cx="695326"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584200">
                <a:defRPr sz="2400">
                  <a:solidFill>
                    <a:srgbClr val="000000"/>
                  </a:solidFill>
                  <a:latin typeface="Baskerville"/>
                  <a:ea typeface="Baskerville"/>
                  <a:cs typeface="Baskerville"/>
                  <a:sym typeface="Baskerville"/>
                </a:defRPr>
              </a:lvl1pPr>
            </a:lstStyle>
            <a:p>
              <a:r>
                <a:t>right</a:t>
              </a:r>
            </a:p>
          </p:txBody>
        </p:sp>
        <p:sp>
          <p:nvSpPr>
            <p:cNvPr id="310" name="bottom"/>
            <p:cNvSpPr txBox="1"/>
            <p:nvPr/>
          </p:nvSpPr>
          <p:spPr>
            <a:xfrm>
              <a:off x="876324" y="4102100"/>
              <a:ext cx="1000126" cy="457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584200">
                <a:defRPr sz="2400">
                  <a:solidFill>
                    <a:srgbClr val="000000"/>
                  </a:solidFill>
                  <a:latin typeface="Baskerville"/>
                  <a:ea typeface="Baskerville"/>
                  <a:cs typeface="Baskerville"/>
                  <a:sym typeface="Baskerville"/>
                </a:defRPr>
              </a:lvl1pPr>
            </a:lstStyle>
            <a:p>
              <a:r>
                <a:t>bottom</a:t>
              </a:r>
            </a:p>
          </p:txBody>
        </p:sp>
      </p:grpSp>
      <p:sp>
        <p:nvSpPr>
          <p:cNvPr id="312" name="http://www.w3.org/TR/CSS2/box.html"/>
          <p:cNvSpPr txBox="1"/>
          <p:nvPr/>
        </p:nvSpPr>
        <p:spPr>
          <a:xfrm>
            <a:off x="111050" y="9264650"/>
            <a:ext cx="3938105" cy="35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defRPr sz="1800">
                <a:solidFill>
                  <a:srgbClr val="000000"/>
                </a:solidFill>
                <a:latin typeface="Baskerville"/>
                <a:ea typeface="Baskerville"/>
                <a:cs typeface="Baskerville"/>
                <a:sym typeface="Baskerville"/>
                <a:hlinkClick r:id="rId3"/>
              </a:defRPr>
            </a:lvl1pPr>
          </a:lstStyle>
          <a:p>
            <a:r>
              <a:rPr>
                <a:hlinkClick r:id="rId3"/>
              </a:rPr>
              <a:t>http://www.w3.org/TR/CSS2/box.html</a:t>
            </a:r>
          </a:p>
        </p:txBody>
      </p:sp>
      <p:sp>
        <p:nvSpPr>
          <p:cNvPr id="313" name="https://developer.mozilla.org/en-US/docs/Web/Performance/Critical_rendering_path"/>
          <p:cNvSpPr txBox="1"/>
          <p:nvPr/>
        </p:nvSpPr>
        <p:spPr>
          <a:xfrm>
            <a:off x="4458961" y="333570"/>
            <a:ext cx="8057593" cy="343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defRPr sz="1800">
                <a:solidFill>
                  <a:srgbClr val="000000"/>
                </a:solidFill>
                <a:latin typeface="Calibri"/>
                <a:ea typeface="Calibri"/>
                <a:cs typeface="Calibri"/>
                <a:sym typeface="Calibri"/>
              </a:defRPr>
            </a:lvl1pPr>
          </a:lstStyle>
          <a:p>
            <a:r>
              <a:t>https://developer.mozilla.org/en-US/docs/Web/Performance/Critical_rendering_path</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iterate>
                                    <p:tmAbs val="0"/>
                                  </p:iterate>
                                  <p:childTnLst>
                                    <p:set>
                                      <p:cBhvr>
                                        <p:cTn id="9" fill="hold"/>
                                        <p:tgtEl>
                                          <p:spTgt spid="29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iterate>
                                    <p:tmAbs val="0"/>
                                  </p:iterate>
                                  <p:childTnLst>
                                    <p:set>
                                      <p:cBhvr>
                                        <p:cTn id="12" fill="hold"/>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animBg="1" advAuto="0"/>
      <p:bldP spid="311" grpId="0" animBg="1" advAuto="0"/>
      <p:bldP spid="31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layout"/>
          <p:cNvSpPr txBox="1"/>
          <p:nvPr/>
        </p:nvSpPr>
        <p:spPr>
          <a:xfrm>
            <a:off x="407812" y="-364499"/>
            <a:ext cx="5370545" cy="231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defRPr sz="14400" spc="431">
                <a:solidFill>
                  <a:srgbClr val="000000"/>
                </a:solidFill>
                <a:latin typeface="Bordeaux Roman Bold LET Plain"/>
                <a:ea typeface="Bordeaux Roman Bold LET Plain"/>
                <a:cs typeface="Bordeaux Roman Bold LET Plain"/>
                <a:sym typeface="Bordeaux Roman Bold LET Plain"/>
              </a:defRPr>
            </a:lvl1pPr>
          </a:lstStyle>
          <a:p>
            <a:r>
              <a:t>layout</a:t>
            </a:r>
          </a:p>
        </p:txBody>
      </p:sp>
      <p:pic>
        <p:nvPicPr>
          <p:cNvPr id="318" name="droppedImage.png" descr="droppedImage.png"/>
          <p:cNvPicPr>
            <a:picLocks noChangeAspect="1"/>
          </p:cNvPicPr>
          <p:nvPr/>
        </p:nvPicPr>
        <p:blipFill>
          <a:blip r:embed="rId3"/>
          <a:stretch>
            <a:fillRect/>
          </a:stretch>
        </p:blipFill>
        <p:spPr>
          <a:xfrm>
            <a:off x="584200" y="1524000"/>
            <a:ext cx="11239500" cy="7696200"/>
          </a:xfrm>
          <a:prstGeom prst="rect">
            <a:avLst/>
          </a:prstGeom>
          <a:ln w="12700">
            <a:miter lim="400000"/>
          </a:ln>
        </p:spPr>
      </p:pic>
      <p:grpSp>
        <p:nvGrpSpPr>
          <p:cNvPr id="321" name="De layout van een box wordt bepaald door…"/>
          <p:cNvGrpSpPr/>
          <p:nvPr/>
        </p:nvGrpSpPr>
        <p:grpSpPr>
          <a:xfrm rot="662587">
            <a:off x="5700676" y="492979"/>
            <a:ext cx="7048501" cy="2921001"/>
            <a:chOff x="0" y="0"/>
            <a:chExt cx="7048500" cy="2921000"/>
          </a:xfrm>
        </p:grpSpPr>
        <p:sp>
          <p:nvSpPr>
            <p:cNvPr id="320" name="De layout van een box wordt bepaald door…"/>
            <p:cNvSpPr txBox="1"/>
            <p:nvPr/>
          </p:nvSpPr>
          <p:spPr>
            <a:xfrm>
              <a:off x="215900" y="139700"/>
              <a:ext cx="6616701" cy="2362200"/>
            </a:xfrm>
            <a:prstGeom prst="rect">
              <a:avLst/>
            </a:prstGeom>
            <a:solidFill>
              <a:srgbClr val="FFF872"/>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defTabSz="584200">
                <a:lnSpc>
                  <a:spcPct val="70000"/>
                </a:lnSpc>
                <a:defRPr sz="2400" spc="72">
                  <a:solidFill>
                    <a:srgbClr val="000000"/>
                  </a:solidFill>
                  <a:latin typeface="Noteworthy Light"/>
                  <a:ea typeface="Noteworthy Light"/>
                  <a:cs typeface="Noteworthy Light"/>
                  <a:sym typeface="Noteworthy Light"/>
                </a:defRPr>
              </a:pPr>
              <a:r>
                <a:t>De layout van een box wordt bepaald door</a:t>
              </a:r>
            </a:p>
            <a:p>
              <a:pPr marL="254000" indent="-254000" algn="l" defTabSz="584200">
                <a:lnSpc>
                  <a:spcPct val="70000"/>
                </a:lnSpc>
                <a:buSzPct val="70000"/>
                <a:buFont typeface="Lucida Grande"/>
                <a:buChar char="✓"/>
                <a:defRPr sz="2400" spc="72">
                  <a:solidFill>
                    <a:srgbClr val="000000"/>
                  </a:solidFill>
                  <a:latin typeface="Noteworthy Light"/>
                  <a:ea typeface="Noteworthy Light"/>
                  <a:cs typeface="Noteworthy Light"/>
                  <a:sym typeface="Noteworthy Light"/>
                </a:defRPr>
              </a:pPr>
              <a:r>
                <a:t>het type box</a:t>
              </a:r>
            </a:p>
            <a:p>
              <a:pPr marL="254000" indent="-254000" algn="l" defTabSz="584200">
                <a:lnSpc>
                  <a:spcPct val="70000"/>
                </a:lnSpc>
                <a:buSzPct val="70000"/>
                <a:buFont typeface="Lucida Grande"/>
                <a:buChar char="✓"/>
                <a:defRPr sz="2400" spc="72">
                  <a:solidFill>
                    <a:srgbClr val="000000"/>
                  </a:solidFill>
                  <a:latin typeface="Noteworthy Light"/>
                  <a:ea typeface="Noteworthy Light"/>
                  <a:cs typeface="Noteworthy Light"/>
                  <a:sym typeface="Noteworthy Light"/>
                </a:defRPr>
              </a:pPr>
              <a:r>
                <a:t>de box-grootte</a:t>
              </a:r>
            </a:p>
            <a:p>
              <a:pPr marL="254000" indent="-254000" algn="l" defTabSz="584200">
                <a:lnSpc>
                  <a:spcPct val="70000"/>
                </a:lnSpc>
                <a:buSzPct val="70000"/>
                <a:buFont typeface="Lucida Grande"/>
                <a:buChar char="✓"/>
                <a:defRPr sz="2400" spc="72">
                  <a:solidFill>
                    <a:srgbClr val="000000"/>
                  </a:solidFill>
                  <a:latin typeface="Noteworthy Light"/>
                  <a:ea typeface="Noteworthy Light"/>
                  <a:cs typeface="Noteworthy Light"/>
                  <a:sym typeface="Noteworthy Light"/>
                </a:defRPr>
              </a:pPr>
              <a:r>
                <a:t>position scheme (css)</a:t>
              </a:r>
            </a:p>
            <a:p>
              <a:pPr marL="254000" indent="-254000" algn="l" defTabSz="584200">
                <a:lnSpc>
                  <a:spcPct val="70000"/>
                </a:lnSpc>
                <a:buSzPct val="70000"/>
                <a:buFont typeface="Lucida Grande"/>
                <a:buChar char="✓"/>
                <a:defRPr sz="2400" spc="72">
                  <a:solidFill>
                    <a:srgbClr val="000000"/>
                  </a:solidFill>
                  <a:latin typeface="Noteworthy Light"/>
                  <a:ea typeface="Noteworthy Light"/>
                  <a:cs typeface="Noteworthy Light"/>
                  <a:sym typeface="Noteworthy Light"/>
                </a:defRPr>
              </a:pPr>
              <a:r>
                <a:t>externe informatie (plaatjes, grootte van het scherm, ...)</a:t>
              </a:r>
            </a:p>
          </p:txBody>
        </p:sp>
        <p:pic>
          <p:nvPicPr>
            <p:cNvPr id="319" name="De layout van een box wordt bepaald door… De layout van een box wordt bepaald doorhet type boxde box-grootteposition scheme (css)externe informatie (plaatjes, grootte van het scherm, ...)" descr="De layout van een box wordt bepaald door… De layout van een box wordt bepaald doorhet type boxde box-grootteposition scheme (css)externe informatie (plaatjes, grootte van het scherm, ...)"/>
            <p:cNvPicPr>
              <a:picLocks/>
            </p:cNvPicPr>
            <p:nvPr/>
          </p:nvPicPr>
          <p:blipFill>
            <a:blip r:embed="rId4"/>
            <a:stretch>
              <a:fillRect/>
            </a:stretch>
          </p:blipFill>
          <p:spPr>
            <a:xfrm>
              <a:off x="0" y="0"/>
              <a:ext cx="7048501" cy="2921000"/>
            </a:xfrm>
            <a:prstGeom prst="rect">
              <a:avLst/>
            </a:prstGeom>
            <a:effectLst/>
          </p:spPr>
        </p:pic>
      </p:grpSp>
      <p:sp>
        <p:nvSpPr>
          <p:cNvPr id="322" name="box"/>
          <p:cNvSpPr/>
          <p:nvPr/>
        </p:nvSpPr>
        <p:spPr>
          <a:xfrm>
            <a:off x="1511300" y="3517900"/>
            <a:ext cx="2298700" cy="1041400"/>
          </a:xfrm>
          <a:prstGeom prst="rect">
            <a:avLst/>
          </a:prstGeom>
          <a:solidFill>
            <a:srgbClr val="FFC3FD"/>
          </a:solidFill>
          <a:ln w="12700">
            <a:solidFill>
              <a:srgbClr val="34353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584200">
              <a:defRPr sz="4000">
                <a:solidFill>
                  <a:srgbClr val="343534"/>
                </a:solidFill>
                <a:effectLst>
                  <a:outerShdw blurRad="38100" dist="12700" dir="5400000" rotWithShape="0">
                    <a:srgbClr val="000000">
                      <a:alpha val="50000"/>
                    </a:srgbClr>
                  </a:outerShdw>
                </a:effectLst>
                <a:latin typeface="Gill Sans"/>
                <a:ea typeface="Gill Sans"/>
                <a:cs typeface="Gill Sans"/>
                <a:sym typeface="Gill Sans"/>
              </a:defRPr>
            </a:lvl1pPr>
          </a:lstStyle>
          <a:p>
            <a:r>
              <a:t>box</a:t>
            </a:r>
          </a:p>
        </p:txBody>
      </p:sp>
      <p:grpSp>
        <p:nvGrpSpPr>
          <p:cNvPr id="327" name="Groepeer"/>
          <p:cNvGrpSpPr/>
          <p:nvPr/>
        </p:nvGrpSpPr>
        <p:grpSpPr>
          <a:xfrm>
            <a:off x="1511300" y="4838700"/>
            <a:ext cx="6845300" cy="1447800"/>
            <a:chOff x="0" y="0"/>
            <a:chExt cx="6845300" cy="1447800"/>
          </a:xfrm>
        </p:grpSpPr>
        <p:sp>
          <p:nvSpPr>
            <p:cNvPr id="323" name="Rechthoek"/>
            <p:cNvSpPr/>
            <p:nvPr/>
          </p:nvSpPr>
          <p:spPr>
            <a:xfrm>
              <a:off x="0" y="0"/>
              <a:ext cx="6845300" cy="1447800"/>
            </a:xfrm>
            <a:prstGeom prst="rect">
              <a:avLst/>
            </a:prstGeom>
            <a:solidFill>
              <a:srgbClr val="FFC3FD"/>
            </a:solidFill>
            <a:ln w="12700" cap="flat">
              <a:solidFill>
                <a:srgbClr val="343534"/>
              </a:solidFill>
              <a:prstDash val="solid"/>
              <a:miter lim="400000"/>
            </a:ln>
            <a:effectLst/>
          </p:spPr>
          <p:txBody>
            <a:bodyPr wrap="square" lIns="50800" tIns="50800" rIns="50800" bIns="50800" numCol="1" anchor="ctr">
              <a:noAutofit/>
            </a:bodyPr>
            <a:lstStyle/>
            <a:p>
              <a:pPr defTabSz="584200">
                <a:defRPr sz="4000">
                  <a:solidFill>
                    <a:srgbClr val="343534"/>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4" name="inline"/>
            <p:cNvSpPr/>
            <p:nvPr/>
          </p:nvSpPr>
          <p:spPr>
            <a:xfrm>
              <a:off x="114300" y="101600"/>
              <a:ext cx="2057400" cy="838200"/>
            </a:xfrm>
            <a:prstGeom prst="rect">
              <a:avLst/>
            </a:prstGeom>
            <a:solidFill>
              <a:srgbClr val="FFA48E"/>
            </a:solidFill>
            <a:ln w="12700" cap="flat">
              <a:solidFill>
                <a:srgbClr val="343534"/>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4000">
                  <a:solidFill>
                    <a:srgbClr val="343534"/>
                  </a:solidFill>
                  <a:effectLst>
                    <a:outerShdw blurRad="38100" dist="12700" dir="5400000" rotWithShape="0">
                      <a:srgbClr val="000000">
                        <a:alpha val="50000"/>
                      </a:srgbClr>
                    </a:outerShdw>
                  </a:effectLst>
                  <a:latin typeface="Gill Sans"/>
                  <a:ea typeface="Gill Sans"/>
                  <a:cs typeface="Gill Sans"/>
                  <a:sym typeface="Gill Sans"/>
                </a:defRPr>
              </a:lvl1pPr>
            </a:lstStyle>
            <a:p>
              <a:r>
                <a:t>inline</a:t>
              </a:r>
            </a:p>
          </p:txBody>
        </p:sp>
        <p:sp>
          <p:nvSpPr>
            <p:cNvPr id="325" name="inline"/>
            <p:cNvSpPr/>
            <p:nvPr/>
          </p:nvSpPr>
          <p:spPr>
            <a:xfrm>
              <a:off x="2387600" y="101600"/>
              <a:ext cx="2057400" cy="838200"/>
            </a:xfrm>
            <a:prstGeom prst="rect">
              <a:avLst/>
            </a:prstGeom>
            <a:solidFill>
              <a:srgbClr val="FFA48E"/>
            </a:solidFill>
            <a:ln w="12700" cap="flat">
              <a:solidFill>
                <a:srgbClr val="343534"/>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4000">
                  <a:solidFill>
                    <a:srgbClr val="343534"/>
                  </a:solidFill>
                  <a:effectLst>
                    <a:outerShdw blurRad="38100" dist="12700" dir="5400000" rotWithShape="0">
                      <a:srgbClr val="000000">
                        <a:alpha val="50000"/>
                      </a:srgbClr>
                    </a:outerShdw>
                  </a:effectLst>
                  <a:latin typeface="Gill Sans"/>
                  <a:ea typeface="Gill Sans"/>
                  <a:cs typeface="Gill Sans"/>
                  <a:sym typeface="Gill Sans"/>
                </a:defRPr>
              </a:lvl1pPr>
            </a:lstStyle>
            <a:p>
              <a:r>
                <a:t>inline</a:t>
              </a:r>
            </a:p>
          </p:txBody>
        </p:sp>
        <p:sp>
          <p:nvSpPr>
            <p:cNvPr id="326" name="inline"/>
            <p:cNvSpPr/>
            <p:nvPr/>
          </p:nvSpPr>
          <p:spPr>
            <a:xfrm>
              <a:off x="4660900" y="101600"/>
              <a:ext cx="2057400" cy="838200"/>
            </a:xfrm>
            <a:prstGeom prst="rect">
              <a:avLst/>
            </a:prstGeom>
            <a:solidFill>
              <a:srgbClr val="FFA48E"/>
            </a:solidFill>
            <a:ln w="12700" cap="flat">
              <a:solidFill>
                <a:srgbClr val="343534"/>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4000">
                  <a:solidFill>
                    <a:srgbClr val="343534"/>
                  </a:solidFill>
                  <a:effectLst>
                    <a:outerShdw blurRad="38100" dist="12700" dir="5400000" rotWithShape="0">
                      <a:srgbClr val="000000">
                        <a:alpha val="50000"/>
                      </a:srgbClr>
                    </a:outerShdw>
                  </a:effectLst>
                  <a:latin typeface="Gill Sans"/>
                  <a:ea typeface="Gill Sans"/>
                  <a:cs typeface="Gill Sans"/>
                  <a:sym typeface="Gill Sans"/>
                </a:defRPr>
              </a:lvl1pPr>
            </a:lstStyle>
            <a:p>
              <a:r>
                <a:t>inline</a:t>
              </a:r>
            </a:p>
          </p:txBody>
        </p:sp>
      </p:grpSp>
      <p:sp>
        <p:nvSpPr>
          <p:cNvPr id="328" name="box"/>
          <p:cNvSpPr/>
          <p:nvPr/>
        </p:nvSpPr>
        <p:spPr>
          <a:xfrm>
            <a:off x="9245600" y="7264400"/>
            <a:ext cx="2298700" cy="1041400"/>
          </a:xfrm>
          <a:prstGeom prst="rect">
            <a:avLst/>
          </a:prstGeom>
          <a:solidFill>
            <a:srgbClr val="FFC3FD"/>
          </a:solidFill>
          <a:ln w="12700">
            <a:solidFill>
              <a:srgbClr val="34353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584200">
              <a:defRPr sz="4000">
                <a:solidFill>
                  <a:srgbClr val="343534"/>
                </a:solidFill>
                <a:effectLst>
                  <a:outerShdw blurRad="38100" dist="12700" dir="5400000" rotWithShape="0">
                    <a:srgbClr val="000000">
                      <a:alpha val="50000"/>
                    </a:srgbClr>
                  </a:outerShdw>
                </a:effectLst>
                <a:latin typeface="Gill Sans"/>
                <a:ea typeface="Gill Sans"/>
                <a:cs typeface="Gill Sans"/>
                <a:sym typeface="Gill Sans"/>
              </a:defRPr>
            </a:lvl1pPr>
          </a:lstStyle>
          <a:p>
            <a:r>
              <a:t>box</a:t>
            </a:r>
          </a:p>
        </p:txBody>
      </p:sp>
      <p:grpSp>
        <p:nvGrpSpPr>
          <p:cNvPr id="331" name="Groepeer"/>
          <p:cNvGrpSpPr/>
          <p:nvPr/>
        </p:nvGrpSpPr>
        <p:grpSpPr>
          <a:xfrm>
            <a:off x="3911600" y="3293567"/>
            <a:ext cx="5463345" cy="1197966"/>
            <a:chOff x="0" y="0"/>
            <a:chExt cx="5463344" cy="1197965"/>
          </a:xfrm>
        </p:grpSpPr>
        <p:sp>
          <p:nvSpPr>
            <p:cNvPr id="329" name="normale box heeft eigen positie in het browser-window"/>
            <p:cNvSpPr txBox="1"/>
            <p:nvPr/>
          </p:nvSpPr>
          <p:spPr>
            <a:xfrm>
              <a:off x="1589844" y="0"/>
              <a:ext cx="3873501" cy="11979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584200">
                <a:defRPr sz="2400" spc="96">
                  <a:solidFill>
                    <a:srgbClr val="000000"/>
                  </a:solidFill>
                </a:defRPr>
              </a:lvl1pPr>
            </a:lstStyle>
            <a:p>
              <a:r>
                <a:t>normale box heeft eigen positie in het browser-window</a:t>
              </a:r>
            </a:p>
          </p:txBody>
        </p:sp>
        <p:sp>
          <p:nvSpPr>
            <p:cNvPr id="330" name="Lijn"/>
            <p:cNvSpPr/>
            <p:nvPr/>
          </p:nvSpPr>
          <p:spPr>
            <a:xfrm flipV="1">
              <a:off x="0" y="683781"/>
              <a:ext cx="1481535" cy="125017"/>
            </a:xfrm>
            <a:prstGeom prst="line">
              <a:avLst/>
            </a:prstGeom>
            <a:noFill/>
            <a:ln w="50800" cap="flat">
              <a:solidFill>
                <a:srgbClr val="36790B"/>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grpSp>
      <p:grpSp>
        <p:nvGrpSpPr>
          <p:cNvPr id="335" name="Groepeer"/>
          <p:cNvGrpSpPr/>
          <p:nvPr/>
        </p:nvGrpSpPr>
        <p:grpSpPr>
          <a:xfrm>
            <a:off x="6908800" y="4271467"/>
            <a:ext cx="5615745" cy="1197966"/>
            <a:chOff x="0" y="0"/>
            <a:chExt cx="5615744" cy="1197965"/>
          </a:xfrm>
        </p:grpSpPr>
        <p:sp>
          <p:nvSpPr>
            <p:cNvPr id="332" name="boxen worden verticaal onder elkaar geplaatst"/>
            <p:cNvSpPr txBox="1"/>
            <p:nvPr/>
          </p:nvSpPr>
          <p:spPr>
            <a:xfrm>
              <a:off x="2224844" y="0"/>
              <a:ext cx="3390901" cy="1197966"/>
            </a:xfrm>
            <a:prstGeom prst="rect">
              <a:avLst/>
            </a:prstGeom>
            <a:solidFill>
              <a:srgbClr val="FFFFFF">
                <a:alpha val="82000"/>
              </a:srgb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584200">
                <a:defRPr sz="2400" spc="96">
                  <a:solidFill>
                    <a:srgbClr val="000000"/>
                  </a:solidFill>
                </a:defRPr>
              </a:lvl1pPr>
            </a:lstStyle>
            <a:p>
              <a:r>
                <a:t>boxen worden verticaal onder elkaar geplaatst</a:t>
              </a:r>
            </a:p>
          </p:txBody>
        </p:sp>
        <p:sp>
          <p:nvSpPr>
            <p:cNvPr id="333" name="Lijn"/>
            <p:cNvSpPr/>
            <p:nvPr/>
          </p:nvSpPr>
          <p:spPr>
            <a:xfrm>
              <a:off x="0" y="262697"/>
              <a:ext cx="2029421" cy="291374"/>
            </a:xfrm>
            <a:prstGeom prst="line">
              <a:avLst/>
            </a:prstGeom>
            <a:noFill/>
            <a:ln w="50800" cap="flat">
              <a:solidFill>
                <a:srgbClr val="36790B"/>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sp>
          <p:nvSpPr>
            <p:cNvPr id="334" name="Lijn"/>
            <p:cNvSpPr/>
            <p:nvPr/>
          </p:nvSpPr>
          <p:spPr>
            <a:xfrm flipV="1">
              <a:off x="-1" y="681797"/>
              <a:ext cx="2029422" cy="291374"/>
            </a:xfrm>
            <a:prstGeom prst="line">
              <a:avLst/>
            </a:prstGeom>
            <a:noFill/>
            <a:ln w="50800" cap="flat">
              <a:solidFill>
                <a:srgbClr val="36790B"/>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grpSp>
      <p:grpSp>
        <p:nvGrpSpPr>
          <p:cNvPr id="340" name="Groepeer"/>
          <p:cNvGrpSpPr/>
          <p:nvPr/>
        </p:nvGrpSpPr>
        <p:grpSpPr>
          <a:xfrm>
            <a:off x="942143" y="5619882"/>
            <a:ext cx="5705315" cy="1945051"/>
            <a:chOff x="0" y="0"/>
            <a:chExt cx="5705313" cy="1945050"/>
          </a:xfrm>
        </p:grpSpPr>
        <p:sp>
          <p:nvSpPr>
            <p:cNvPr id="336" name="inline boxen worden horizontaal binnen een containing box getekend"/>
            <p:cNvSpPr txBox="1"/>
            <p:nvPr/>
          </p:nvSpPr>
          <p:spPr>
            <a:xfrm>
              <a:off x="0" y="747085"/>
              <a:ext cx="3873500" cy="11979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defTabSz="584200">
                <a:defRPr sz="2400" spc="96">
                  <a:solidFill>
                    <a:srgbClr val="000000"/>
                  </a:solidFill>
                </a:defRPr>
              </a:pPr>
              <a:r>
                <a:t>inline boxen worden horizontaal binnen een </a:t>
              </a:r>
              <a:r>
                <a:rPr i="1"/>
                <a:t>containing</a:t>
              </a:r>
              <a:r>
                <a:t> box getekend</a:t>
              </a:r>
            </a:p>
          </p:txBody>
        </p:sp>
        <p:sp>
          <p:nvSpPr>
            <p:cNvPr id="337" name="Lijn"/>
            <p:cNvSpPr/>
            <p:nvPr/>
          </p:nvSpPr>
          <p:spPr>
            <a:xfrm flipH="1">
              <a:off x="1517753" y="92141"/>
              <a:ext cx="342769" cy="693275"/>
            </a:xfrm>
            <a:prstGeom prst="line">
              <a:avLst/>
            </a:prstGeom>
            <a:noFill/>
            <a:ln w="50800" cap="flat">
              <a:solidFill>
                <a:srgbClr val="36790B"/>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sp>
          <p:nvSpPr>
            <p:cNvPr id="338" name="Lijn"/>
            <p:cNvSpPr/>
            <p:nvPr/>
          </p:nvSpPr>
          <p:spPr>
            <a:xfrm flipH="1">
              <a:off x="1555853" y="0"/>
              <a:ext cx="2204245" cy="785417"/>
            </a:xfrm>
            <a:prstGeom prst="line">
              <a:avLst/>
            </a:prstGeom>
            <a:noFill/>
            <a:ln w="50800" cap="flat">
              <a:solidFill>
                <a:srgbClr val="36790B"/>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sp>
          <p:nvSpPr>
            <p:cNvPr id="339" name="Lijn"/>
            <p:cNvSpPr/>
            <p:nvPr/>
          </p:nvSpPr>
          <p:spPr>
            <a:xfrm flipH="1">
              <a:off x="1670153" y="13295"/>
              <a:ext cx="4035161" cy="772122"/>
            </a:xfrm>
            <a:prstGeom prst="line">
              <a:avLst/>
            </a:prstGeom>
            <a:noFill/>
            <a:ln w="50800" cap="flat">
              <a:solidFill>
                <a:srgbClr val="36790B"/>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grpSp>
      <p:grpSp>
        <p:nvGrpSpPr>
          <p:cNvPr id="343" name="Groepeer"/>
          <p:cNvGrpSpPr/>
          <p:nvPr/>
        </p:nvGrpSpPr>
        <p:grpSpPr>
          <a:xfrm>
            <a:off x="2821744" y="7833817"/>
            <a:ext cx="6553370" cy="829666"/>
            <a:chOff x="0" y="0"/>
            <a:chExt cx="6553369" cy="829665"/>
          </a:xfrm>
        </p:grpSpPr>
        <p:sp>
          <p:nvSpPr>
            <p:cNvPr id="341" name="position:absolute krijgt specifieke plek in het browser-window"/>
            <p:cNvSpPr txBox="1"/>
            <p:nvPr/>
          </p:nvSpPr>
          <p:spPr>
            <a:xfrm>
              <a:off x="0" y="-1"/>
              <a:ext cx="5613400" cy="8296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defTabSz="584200">
                <a:defRPr sz="2400" spc="96">
                  <a:solidFill>
                    <a:srgbClr val="000000"/>
                  </a:solidFill>
                </a:defRPr>
              </a:lvl1pPr>
            </a:lstStyle>
            <a:p>
              <a:r>
                <a:t>position:absolute krijgt specifieke plek in het browser-window</a:t>
              </a:r>
            </a:p>
          </p:txBody>
        </p:sp>
        <p:sp>
          <p:nvSpPr>
            <p:cNvPr id="342" name="Lijn"/>
            <p:cNvSpPr/>
            <p:nvPr/>
          </p:nvSpPr>
          <p:spPr>
            <a:xfrm flipH="1">
              <a:off x="4768953" y="136028"/>
              <a:ext cx="1784417" cy="391254"/>
            </a:xfrm>
            <a:prstGeom prst="line">
              <a:avLst/>
            </a:prstGeom>
            <a:noFill/>
            <a:ln w="50800" cap="flat">
              <a:solidFill>
                <a:srgbClr val="36790B"/>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28"/>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1000"/>
                                  </p:stCondLst>
                                  <p:iterate>
                                    <p:tmAbs val="0"/>
                                  </p:iterate>
                                  <p:childTnLst>
                                    <p:set>
                                      <p:cBhvr>
                                        <p:cTn id="25" fill="hold"/>
                                        <p:tgtEl>
                                          <p:spTgt spid="34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 grpId="0" animBg="1" advAuto="0"/>
      <p:bldP spid="327" grpId="0" animBg="1" advAuto="0"/>
      <p:bldP spid="328" grpId="0" animBg="1" advAuto="0"/>
      <p:bldP spid="331" grpId="0" animBg="1" advAuto="0"/>
      <p:bldP spid="335" grpId="0" animBg="1" advAuto="0"/>
      <p:bldP spid="340" grpId="0" animBg="1" advAuto="0"/>
      <p:bldP spid="343"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4. CSS"/>
          <p:cNvSpPr txBox="1"/>
          <p:nvPr/>
        </p:nvSpPr>
        <p:spPr>
          <a:xfrm>
            <a:off x="5420717" y="4356100"/>
            <a:ext cx="2163366"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latin typeface="Gill Sans"/>
                <a:ea typeface="Gill Sans"/>
                <a:cs typeface="Gill Sans"/>
                <a:sym typeface="Gill Sans"/>
              </a:defRPr>
            </a:lvl1pPr>
          </a:lstStyle>
          <a:p>
            <a:r>
              <a:t>4. CSS</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Cascading Style Sheets (CSS) is code die de elementen uit je DOM van een style voorziet."/>
          <p:cNvSpPr txBox="1"/>
          <p:nvPr/>
        </p:nvSpPr>
        <p:spPr>
          <a:xfrm>
            <a:off x="397363" y="3348177"/>
            <a:ext cx="12210074" cy="30572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latin typeface="Calibri"/>
                <a:ea typeface="Calibri"/>
                <a:cs typeface="Calibri"/>
                <a:sym typeface="Calibri"/>
              </a:defRPr>
            </a:lvl1pPr>
          </a:lstStyle>
          <a:p>
            <a:r>
              <a:t>Cascading Style Sheets (CSS) is code </a:t>
            </a:r>
            <a:endParaRPr lang="nl-NL"/>
          </a:p>
          <a:p>
            <a:r>
              <a:t>die de elementen uit je DOM </a:t>
            </a:r>
            <a:endParaRPr lang="nl-NL"/>
          </a:p>
          <a:p>
            <a:r>
              <a:t>van een style voorziet.</a:t>
            </a:r>
          </a:p>
        </p:txBody>
      </p:sp>
      <p:sp>
        <p:nvSpPr>
          <p:cNvPr id="350" name="https://developer.mozilla.org/en-US/docs/Web/CSS"/>
          <p:cNvSpPr txBox="1"/>
          <p:nvPr/>
        </p:nvSpPr>
        <p:spPr>
          <a:xfrm>
            <a:off x="8328698" y="9271045"/>
            <a:ext cx="4379120" cy="3107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Calibri"/>
                <a:ea typeface="Calibri"/>
                <a:cs typeface="Calibri"/>
                <a:sym typeface="Calibri"/>
              </a:defRPr>
            </a:lvl1pPr>
          </a:lstStyle>
          <a:p>
            <a:r>
              <a:t>https://developer.mozilla.org/en-US/docs/Web/CSS</a:t>
            </a:r>
          </a:p>
        </p:txBody>
      </p:sp>
      <p:sp>
        <p:nvSpPr>
          <p:cNvPr id="351" name="cascading - waterval"/>
          <p:cNvSpPr txBox="1"/>
          <p:nvPr/>
        </p:nvSpPr>
        <p:spPr>
          <a:xfrm>
            <a:off x="4573922" y="6465229"/>
            <a:ext cx="3856956" cy="5594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atin typeface="Calibri"/>
                <a:ea typeface="Calibri"/>
                <a:cs typeface="Calibri"/>
                <a:sym typeface="Calibri"/>
              </a:defRPr>
            </a:lvl1pPr>
          </a:lstStyle>
          <a:p>
            <a:r>
              <a:t>cascading - waterval</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elector {…"/>
          <p:cNvSpPr txBox="1"/>
          <p:nvPr/>
        </p:nvSpPr>
        <p:spPr>
          <a:xfrm>
            <a:off x="2041127" y="2946400"/>
            <a:ext cx="8922545" cy="386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6400">
                <a:latin typeface="Menlo Regular"/>
                <a:ea typeface="Menlo Regular"/>
                <a:cs typeface="Menlo Regular"/>
                <a:sym typeface="Menlo Regular"/>
              </a:defRPr>
            </a:pPr>
            <a:r>
              <a:t>selector {</a:t>
            </a:r>
          </a:p>
          <a:p>
            <a:pPr algn="l">
              <a:defRPr sz="6400">
                <a:latin typeface="Menlo Regular"/>
                <a:ea typeface="Menlo Regular"/>
                <a:cs typeface="Menlo Regular"/>
                <a:sym typeface="Menlo Regular"/>
              </a:defRPr>
            </a:pPr>
            <a:r>
              <a:t>  styling-rule;</a:t>
            </a:r>
          </a:p>
          <a:p>
            <a:pPr algn="l">
              <a:defRPr sz="6400">
                <a:latin typeface="Menlo Regular"/>
                <a:ea typeface="Menlo Regular"/>
                <a:cs typeface="Menlo Regular"/>
                <a:sym typeface="Menlo Regular"/>
              </a:defRPr>
            </a:pPr>
            <a:r>
              <a:t>  [styling-rule;]*</a:t>
            </a:r>
          </a:p>
          <a:p>
            <a:pPr algn="l">
              <a:defRPr sz="6400">
                <a:latin typeface="Menlo Regular"/>
                <a:ea typeface="Menlo Regular"/>
                <a:cs typeface="Menlo Regular"/>
                <a:sym typeface="Menlo Regular"/>
              </a:defRPr>
            </a:pPr>
            <a:r>
              <a:t>}</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2" name="Groepeer"/>
          <p:cNvGrpSpPr/>
          <p:nvPr/>
        </p:nvGrpSpPr>
        <p:grpSpPr>
          <a:xfrm>
            <a:off x="2208630" y="1655587"/>
            <a:ext cx="8242234" cy="7132415"/>
            <a:chOff x="0" y="0"/>
            <a:chExt cx="8242232" cy="7132414"/>
          </a:xfrm>
        </p:grpSpPr>
        <p:sp>
          <p:nvSpPr>
            <p:cNvPr id="355" name="Lijn"/>
            <p:cNvSpPr/>
            <p:nvPr/>
          </p:nvSpPr>
          <p:spPr>
            <a:xfrm flipV="1">
              <a:off x="330922" y="0"/>
              <a:ext cx="1270001" cy="1270000"/>
            </a:xfrm>
            <a:prstGeom prst="line">
              <a:avLst/>
            </a:prstGeom>
            <a:noFill/>
            <a:ln w="50800" cap="flat">
              <a:solidFill>
                <a:schemeClr val="accent6">
                  <a:satOff val="-20754"/>
                  <a:lumOff val="-16738"/>
                </a:schemeClr>
              </a:solidFill>
              <a:prstDash val="solid"/>
              <a:miter lim="400000"/>
            </a:ln>
            <a:effectLst/>
          </p:spPr>
          <p:txBody>
            <a:bodyPr wrap="square" lIns="50800" tIns="50800" rIns="50800" bIns="50800" numCol="1" anchor="ctr">
              <a:noAutofit/>
            </a:bodyPr>
            <a:lstStyle/>
            <a:p>
              <a:endParaRPr/>
            </a:p>
          </p:txBody>
        </p:sp>
        <p:sp>
          <p:nvSpPr>
            <p:cNvPr id="356" name="Lijn"/>
            <p:cNvSpPr/>
            <p:nvPr/>
          </p:nvSpPr>
          <p:spPr>
            <a:xfrm flipH="1" flipV="1">
              <a:off x="-1" y="1961493"/>
              <a:ext cx="849944" cy="1545074"/>
            </a:xfrm>
            <a:prstGeom prst="line">
              <a:avLst/>
            </a:prstGeom>
            <a:noFill/>
            <a:ln w="50800" cap="flat">
              <a:solidFill>
                <a:schemeClr val="accent6">
                  <a:satOff val="-20754"/>
                  <a:lumOff val="-16738"/>
                </a:schemeClr>
              </a:solidFill>
              <a:prstDash val="solid"/>
              <a:miter lim="400000"/>
            </a:ln>
            <a:effectLst/>
          </p:spPr>
          <p:txBody>
            <a:bodyPr wrap="square" lIns="50800" tIns="50800" rIns="50800" bIns="50800" numCol="1" anchor="ctr">
              <a:noAutofit/>
            </a:bodyPr>
            <a:lstStyle/>
            <a:p>
              <a:endParaRPr/>
            </a:p>
          </p:txBody>
        </p:sp>
        <p:sp>
          <p:nvSpPr>
            <p:cNvPr id="357" name="Lijn"/>
            <p:cNvSpPr/>
            <p:nvPr/>
          </p:nvSpPr>
          <p:spPr>
            <a:xfrm flipV="1">
              <a:off x="714900" y="4008386"/>
              <a:ext cx="5676316" cy="1640687"/>
            </a:xfrm>
            <a:prstGeom prst="line">
              <a:avLst/>
            </a:prstGeom>
            <a:noFill/>
            <a:ln w="50800" cap="flat">
              <a:solidFill>
                <a:schemeClr val="accent6">
                  <a:satOff val="-20754"/>
                  <a:lumOff val="-16738"/>
                </a:schemeClr>
              </a:solidFill>
              <a:prstDash val="solid"/>
              <a:miter lim="400000"/>
            </a:ln>
            <a:effectLst/>
          </p:spPr>
          <p:txBody>
            <a:bodyPr wrap="square" lIns="50800" tIns="50800" rIns="50800" bIns="50800" numCol="1" anchor="ctr">
              <a:noAutofit/>
            </a:bodyPr>
            <a:lstStyle/>
            <a:p>
              <a:endParaRPr/>
            </a:p>
          </p:txBody>
        </p:sp>
        <p:sp>
          <p:nvSpPr>
            <p:cNvPr id="358" name="Lijn"/>
            <p:cNvSpPr/>
            <p:nvPr/>
          </p:nvSpPr>
          <p:spPr>
            <a:xfrm flipV="1">
              <a:off x="5309090" y="4379072"/>
              <a:ext cx="1270001" cy="1270001"/>
            </a:xfrm>
            <a:prstGeom prst="line">
              <a:avLst/>
            </a:prstGeom>
            <a:noFill/>
            <a:ln w="50800" cap="flat">
              <a:solidFill>
                <a:schemeClr val="accent6">
                  <a:satOff val="-20754"/>
                  <a:lumOff val="-16738"/>
                </a:schemeClr>
              </a:solidFill>
              <a:prstDash val="solid"/>
              <a:miter lim="400000"/>
            </a:ln>
            <a:effectLst/>
          </p:spPr>
          <p:txBody>
            <a:bodyPr wrap="square" lIns="50800" tIns="50800" rIns="50800" bIns="50800" numCol="1" anchor="ctr">
              <a:noAutofit/>
            </a:bodyPr>
            <a:lstStyle/>
            <a:p>
              <a:endParaRPr/>
            </a:p>
          </p:txBody>
        </p:sp>
        <p:sp>
          <p:nvSpPr>
            <p:cNvPr id="359" name="Lijn"/>
            <p:cNvSpPr/>
            <p:nvPr/>
          </p:nvSpPr>
          <p:spPr>
            <a:xfrm flipH="1" flipV="1">
              <a:off x="3285691" y="0"/>
              <a:ext cx="1270001" cy="1270000"/>
            </a:xfrm>
            <a:prstGeom prst="line">
              <a:avLst/>
            </a:prstGeom>
            <a:noFill/>
            <a:ln w="50800" cap="flat">
              <a:solidFill>
                <a:schemeClr val="accent6">
                  <a:satOff val="-20754"/>
                  <a:lumOff val="-16738"/>
                </a:schemeClr>
              </a:solidFill>
              <a:prstDash val="solid"/>
              <a:miter lim="400000"/>
            </a:ln>
            <a:effectLst/>
          </p:spPr>
          <p:txBody>
            <a:bodyPr wrap="square" lIns="50800" tIns="50800" rIns="50800" bIns="50800" numCol="1" anchor="ctr">
              <a:noAutofit/>
            </a:bodyPr>
            <a:lstStyle/>
            <a:p>
              <a:endParaRPr/>
            </a:p>
          </p:txBody>
        </p:sp>
        <p:sp>
          <p:nvSpPr>
            <p:cNvPr id="360" name="Lijn"/>
            <p:cNvSpPr/>
            <p:nvPr/>
          </p:nvSpPr>
          <p:spPr>
            <a:xfrm flipH="1" flipV="1">
              <a:off x="5480678" y="2205887"/>
              <a:ext cx="1270001" cy="1270001"/>
            </a:xfrm>
            <a:prstGeom prst="line">
              <a:avLst/>
            </a:prstGeom>
            <a:noFill/>
            <a:ln w="50800" cap="flat">
              <a:solidFill>
                <a:schemeClr val="accent6">
                  <a:satOff val="-20754"/>
                  <a:lumOff val="-16738"/>
                </a:schemeClr>
              </a:solidFill>
              <a:prstDash val="solid"/>
              <a:miter lim="400000"/>
            </a:ln>
            <a:effectLst/>
          </p:spPr>
          <p:txBody>
            <a:bodyPr wrap="square" lIns="50800" tIns="50800" rIns="50800" bIns="50800" numCol="1" anchor="ctr">
              <a:noAutofit/>
            </a:bodyPr>
            <a:lstStyle/>
            <a:p>
              <a:endParaRPr/>
            </a:p>
          </p:txBody>
        </p:sp>
        <p:sp>
          <p:nvSpPr>
            <p:cNvPr id="361" name="Lijn"/>
            <p:cNvSpPr/>
            <p:nvPr/>
          </p:nvSpPr>
          <p:spPr>
            <a:xfrm flipH="1" flipV="1">
              <a:off x="6152075" y="6418816"/>
              <a:ext cx="2090158" cy="713599"/>
            </a:xfrm>
            <a:prstGeom prst="line">
              <a:avLst/>
            </a:prstGeom>
            <a:noFill/>
            <a:ln w="50800" cap="flat">
              <a:solidFill>
                <a:schemeClr val="accent6">
                  <a:satOff val="-20754"/>
                  <a:lumOff val="-16738"/>
                </a:schemeClr>
              </a:solidFill>
              <a:prstDash val="solid"/>
              <a:miter lim="400000"/>
            </a:ln>
            <a:effectLst/>
          </p:spPr>
          <p:txBody>
            <a:bodyPr wrap="square" lIns="50800" tIns="50800" rIns="50800" bIns="50800" numCol="1" anchor="ctr">
              <a:noAutofit/>
            </a:bodyPr>
            <a:lstStyle/>
            <a:p>
              <a:endParaRPr/>
            </a:p>
          </p:txBody>
        </p:sp>
      </p:grpSp>
      <p:grpSp>
        <p:nvGrpSpPr>
          <p:cNvPr id="371" name="Groepeer"/>
          <p:cNvGrpSpPr/>
          <p:nvPr/>
        </p:nvGrpSpPr>
        <p:grpSpPr>
          <a:xfrm>
            <a:off x="476881" y="571659"/>
            <a:ext cx="11920710" cy="8852430"/>
            <a:chOff x="0" y="0"/>
            <a:chExt cx="11920708" cy="8852428"/>
          </a:xfrm>
        </p:grpSpPr>
        <p:sp>
          <p:nvSpPr>
            <p:cNvPr id="363" name="html"/>
            <p:cNvSpPr/>
            <p:nvPr/>
          </p:nvSpPr>
          <p:spPr>
            <a:xfrm>
              <a:off x="2713729" y="0"/>
              <a:ext cx="3306808" cy="1299313"/>
            </a:xfrm>
            <a:prstGeom prst="ellipse">
              <a:avLst/>
            </a:prstGeom>
            <a:solidFill>
              <a:schemeClr val="accent5">
                <a:hueOff val="-152895"/>
                <a:lumOff val="12368"/>
              </a:schemeClr>
            </a:solidFill>
            <a:ln w="25400" cap="flat">
              <a:solidFill>
                <a:schemeClr val="accent6">
                  <a:satOff val="-20754"/>
                  <a:lumOff val="-16738"/>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2200">
                  <a:solidFill>
                    <a:srgbClr val="FFFFFF"/>
                  </a:solidFill>
                  <a:latin typeface="Helvetica Neue Medium"/>
                  <a:ea typeface="Helvetica Neue Medium"/>
                  <a:cs typeface="Helvetica Neue Medium"/>
                  <a:sym typeface="Helvetica Neue Medium"/>
                </a:defRPr>
              </a:lvl1pPr>
            </a:lstStyle>
            <a:p>
              <a:r>
                <a:t>html</a:t>
              </a:r>
            </a:p>
          </p:txBody>
        </p:sp>
        <p:sp>
          <p:nvSpPr>
            <p:cNvPr id="364" name="head"/>
            <p:cNvSpPr/>
            <p:nvPr/>
          </p:nvSpPr>
          <p:spPr>
            <a:xfrm>
              <a:off x="0" y="2140069"/>
              <a:ext cx="3306808" cy="1299313"/>
            </a:xfrm>
            <a:prstGeom prst="ellipse">
              <a:avLst/>
            </a:prstGeom>
            <a:solidFill>
              <a:schemeClr val="accent5">
                <a:hueOff val="-152895"/>
                <a:lumOff val="12368"/>
              </a:schemeClr>
            </a:solidFill>
            <a:ln w="25400" cap="flat">
              <a:solidFill>
                <a:schemeClr val="accent6">
                  <a:satOff val="-20754"/>
                  <a:lumOff val="-16738"/>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2200">
                  <a:solidFill>
                    <a:srgbClr val="FFFFFF"/>
                  </a:solidFill>
                  <a:latin typeface="Helvetica Neue Medium"/>
                  <a:ea typeface="Helvetica Neue Medium"/>
                  <a:cs typeface="Helvetica Neue Medium"/>
                  <a:sym typeface="Helvetica Neue Medium"/>
                </a:defRPr>
              </a:lvl1pPr>
            </a:lstStyle>
            <a:p>
              <a:r>
                <a:t>head</a:t>
              </a:r>
            </a:p>
          </p:txBody>
        </p:sp>
        <p:sp>
          <p:nvSpPr>
            <p:cNvPr id="365" name="body"/>
            <p:cNvSpPr/>
            <p:nvPr/>
          </p:nvSpPr>
          <p:spPr>
            <a:xfrm>
              <a:off x="5487320" y="2140069"/>
              <a:ext cx="3306809" cy="1299313"/>
            </a:xfrm>
            <a:prstGeom prst="ellipse">
              <a:avLst/>
            </a:prstGeom>
            <a:solidFill>
              <a:schemeClr val="accent5">
                <a:hueOff val="-152895"/>
                <a:lumOff val="12368"/>
              </a:schemeClr>
            </a:solidFill>
            <a:ln w="25400" cap="flat">
              <a:solidFill>
                <a:schemeClr val="accent6">
                  <a:satOff val="-20754"/>
                  <a:lumOff val="-16738"/>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2200">
                  <a:solidFill>
                    <a:srgbClr val="FFFFFF"/>
                  </a:solidFill>
                  <a:latin typeface="Helvetica Neue Medium"/>
                  <a:ea typeface="Helvetica Neue Medium"/>
                  <a:cs typeface="Helvetica Neue Medium"/>
                  <a:sym typeface="Helvetica Neue Medium"/>
                </a:defRPr>
              </a:lvl1pPr>
            </a:lstStyle>
            <a:p>
              <a:r>
                <a:t>body</a:t>
              </a:r>
            </a:p>
          </p:txBody>
        </p:sp>
        <p:sp>
          <p:nvSpPr>
            <p:cNvPr id="366" name="title"/>
            <p:cNvSpPr/>
            <p:nvPr/>
          </p:nvSpPr>
          <p:spPr>
            <a:xfrm>
              <a:off x="1303065" y="4435780"/>
              <a:ext cx="3306808" cy="1299313"/>
            </a:xfrm>
            <a:prstGeom prst="ellipse">
              <a:avLst/>
            </a:prstGeom>
            <a:solidFill>
              <a:schemeClr val="accent5">
                <a:hueOff val="-152895"/>
                <a:lumOff val="12368"/>
              </a:schemeClr>
            </a:solidFill>
            <a:ln w="25400" cap="flat">
              <a:solidFill>
                <a:schemeClr val="accent6">
                  <a:satOff val="-20754"/>
                  <a:lumOff val="-16738"/>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2200">
                  <a:solidFill>
                    <a:srgbClr val="FFFFFF"/>
                  </a:solidFill>
                  <a:latin typeface="Helvetica Neue Medium"/>
                  <a:ea typeface="Helvetica Neue Medium"/>
                  <a:cs typeface="Helvetica Neue Medium"/>
                  <a:sym typeface="Helvetica Neue Medium"/>
                </a:defRPr>
              </a:lvl1pPr>
            </a:lstStyle>
            <a:p>
              <a:r>
                <a:t>title</a:t>
              </a:r>
            </a:p>
          </p:txBody>
        </p:sp>
        <p:sp>
          <p:nvSpPr>
            <p:cNvPr id="367" name="div"/>
            <p:cNvSpPr/>
            <p:nvPr/>
          </p:nvSpPr>
          <p:spPr>
            <a:xfrm>
              <a:off x="7562525" y="4435780"/>
              <a:ext cx="3306808" cy="1299313"/>
            </a:xfrm>
            <a:prstGeom prst="ellipse">
              <a:avLst/>
            </a:prstGeom>
            <a:solidFill>
              <a:schemeClr val="accent5">
                <a:hueOff val="-152895"/>
                <a:lumOff val="12368"/>
              </a:schemeClr>
            </a:solidFill>
            <a:ln w="25400" cap="flat">
              <a:solidFill>
                <a:schemeClr val="accent6">
                  <a:satOff val="-20754"/>
                  <a:lumOff val="-16738"/>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2200">
                  <a:solidFill>
                    <a:srgbClr val="FFFFFF"/>
                  </a:solidFill>
                  <a:latin typeface="Helvetica Neue Medium"/>
                  <a:ea typeface="Helvetica Neue Medium"/>
                  <a:cs typeface="Helvetica Neue Medium"/>
                  <a:sym typeface="Helvetica Neue Medium"/>
                </a:defRPr>
              </a:lvl1pPr>
            </a:lstStyle>
            <a:p>
              <a:r>
                <a:t>div</a:t>
              </a:r>
            </a:p>
          </p:txBody>
        </p:sp>
        <p:sp>
          <p:nvSpPr>
            <p:cNvPr id="368" name="img"/>
            <p:cNvSpPr/>
            <p:nvPr/>
          </p:nvSpPr>
          <p:spPr>
            <a:xfrm>
              <a:off x="598616" y="6731491"/>
              <a:ext cx="3306809" cy="1299313"/>
            </a:xfrm>
            <a:prstGeom prst="ellipse">
              <a:avLst/>
            </a:prstGeom>
            <a:solidFill>
              <a:schemeClr val="accent5">
                <a:hueOff val="-152895"/>
                <a:lumOff val="12368"/>
              </a:schemeClr>
            </a:solidFill>
            <a:ln w="25400" cap="flat">
              <a:solidFill>
                <a:schemeClr val="accent6">
                  <a:satOff val="-20754"/>
                  <a:lumOff val="-16738"/>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2200">
                  <a:solidFill>
                    <a:srgbClr val="FFFFFF"/>
                  </a:solidFill>
                  <a:latin typeface="Helvetica Neue Medium"/>
                  <a:ea typeface="Helvetica Neue Medium"/>
                  <a:cs typeface="Helvetica Neue Medium"/>
                  <a:sym typeface="Helvetica Neue Medium"/>
                </a:defRPr>
              </a:lvl1pPr>
            </a:lstStyle>
            <a:p>
              <a:r>
                <a:t>img</a:t>
              </a:r>
            </a:p>
          </p:txBody>
        </p:sp>
        <p:sp>
          <p:nvSpPr>
            <p:cNvPr id="369" name="p"/>
            <p:cNvSpPr/>
            <p:nvPr/>
          </p:nvSpPr>
          <p:spPr>
            <a:xfrm>
              <a:off x="5092919" y="6731491"/>
              <a:ext cx="3306808" cy="1299313"/>
            </a:xfrm>
            <a:prstGeom prst="ellipse">
              <a:avLst/>
            </a:prstGeom>
            <a:solidFill>
              <a:schemeClr val="accent5">
                <a:hueOff val="-152895"/>
                <a:lumOff val="12368"/>
              </a:schemeClr>
            </a:solidFill>
            <a:ln w="25400" cap="flat">
              <a:solidFill>
                <a:schemeClr val="accent6">
                  <a:satOff val="-20754"/>
                  <a:lumOff val="-16738"/>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2200">
                  <a:solidFill>
                    <a:srgbClr val="FFFFFF"/>
                  </a:solidFill>
                  <a:latin typeface="Helvetica Neue Medium"/>
                  <a:ea typeface="Helvetica Neue Medium"/>
                  <a:cs typeface="Helvetica Neue Medium"/>
                  <a:sym typeface="Helvetica Neue Medium"/>
                </a:defRPr>
              </a:lvl1pPr>
            </a:lstStyle>
            <a:p>
              <a:r>
                <a:t>p</a:t>
              </a:r>
            </a:p>
          </p:txBody>
        </p:sp>
        <p:sp>
          <p:nvSpPr>
            <p:cNvPr id="370" name="CDATA"/>
            <p:cNvSpPr/>
            <p:nvPr/>
          </p:nvSpPr>
          <p:spPr>
            <a:xfrm>
              <a:off x="9777852" y="7646516"/>
              <a:ext cx="2142858" cy="1205913"/>
            </a:xfrm>
            <a:prstGeom prst="rect">
              <a:avLst/>
            </a:prstGeom>
            <a:solidFill>
              <a:schemeClr val="accent5">
                <a:hueOff val="-152895"/>
                <a:lumOff val="12368"/>
              </a:schemeClr>
            </a:solidFill>
            <a:ln w="25400" cap="flat">
              <a:solidFill>
                <a:schemeClr val="accent6">
                  <a:satOff val="-20754"/>
                  <a:lumOff val="-16738"/>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2200">
                  <a:solidFill>
                    <a:srgbClr val="FFFFFF"/>
                  </a:solidFill>
                  <a:latin typeface="Helvetica Neue Medium"/>
                  <a:ea typeface="Helvetica Neue Medium"/>
                  <a:cs typeface="Helvetica Neue Medium"/>
                  <a:sym typeface="Helvetica Neue Medium"/>
                </a:defRPr>
              </a:lvl1pPr>
            </a:lstStyle>
            <a:p>
              <a:r>
                <a:t>CDATA</a:t>
              </a:r>
            </a:p>
          </p:txBody>
        </p:sp>
      </p:grpSp>
      <p:sp>
        <p:nvSpPr>
          <p:cNvPr id="372" name="body { ... }"/>
          <p:cNvSpPr txBox="1"/>
          <p:nvPr/>
        </p:nvSpPr>
        <p:spPr>
          <a:xfrm>
            <a:off x="9457156" y="2373349"/>
            <a:ext cx="148694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atin typeface="Helvetica"/>
                <a:ea typeface="Helvetica"/>
                <a:cs typeface="Helvetica"/>
                <a:sym typeface="Helvetica"/>
              </a:defRPr>
            </a:lvl1pPr>
          </a:lstStyle>
          <a:p>
            <a:r>
              <a:t>body { ... }</a:t>
            </a:r>
          </a:p>
        </p:txBody>
      </p:sp>
      <p:sp>
        <p:nvSpPr>
          <p:cNvPr id="373" name="div { ... }"/>
          <p:cNvSpPr txBox="1"/>
          <p:nvPr/>
        </p:nvSpPr>
        <p:spPr>
          <a:xfrm>
            <a:off x="10908162" y="4641849"/>
            <a:ext cx="1215630"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atin typeface="Helvetica"/>
                <a:ea typeface="Helvetica"/>
                <a:cs typeface="Helvetica"/>
                <a:sym typeface="Helvetica"/>
              </a:defRPr>
            </a:lvl1pPr>
          </a:lstStyle>
          <a:p>
            <a:r>
              <a:t>div { ... }</a:t>
            </a:r>
          </a:p>
        </p:txBody>
      </p:sp>
      <p:sp>
        <p:nvSpPr>
          <p:cNvPr id="374" name="p { ... }"/>
          <p:cNvSpPr txBox="1"/>
          <p:nvPr/>
        </p:nvSpPr>
        <p:spPr>
          <a:xfrm>
            <a:off x="9264422" y="7291610"/>
            <a:ext cx="99551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atin typeface="Helvetica"/>
                <a:ea typeface="Helvetica"/>
                <a:cs typeface="Helvetica"/>
                <a:sym typeface="Helvetica"/>
              </a:defRPr>
            </a:lvl1pPr>
          </a:lstStyle>
          <a:p>
            <a:r>
              <a:t>p { ... }</a:t>
            </a:r>
          </a:p>
        </p:txBody>
      </p:sp>
      <p:sp>
        <p:nvSpPr>
          <p:cNvPr id="375" name="html { ... }"/>
          <p:cNvSpPr txBox="1"/>
          <p:nvPr/>
        </p:nvSpPr>
        <p:spPr>
          <a:xfrm>
            <a:off x="6983401" y="714866"/>
            <a:ext cx="140181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atin typeface="Helvetica"/>
                <a:ea typeface="Helvetica"/>
                <a:cs typeface="Helvetica"/>
                <a:sym typeface="Helvetica"/>
              </a:defRPr>
            </a:lvl1pPr>
          </a:lstStyle>
          <a:p>
            <a:r>
              <a:t>html { ... }</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lt;p class=&quot;foo&quot; id=&quot;bar&quot;&gt;…"/>
          <p:cNvSpPr txBox="1"/>
          <p:nvPr/>
        </p:nvSpPr>
        <p:spPr>
          <a:xfrm>
            <a:off x="519383" y="1357492"/>
            <a:ext cx="11858626" cy="292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6400">
                <a:latin typeface="Menlo Regular"/>
                <a:ea typeface="Menlo Regular"/>
                <a:cs typeface="Menlo Regular"/>
                <a:sym typeface="Menlo Regular"/>
              </a:defRPr>
            </a:pPr>
            <a:r>
              <a:t>&lt;p class="foo" id="bar"&gt;</a:t>
            </a:r>
          </a:p>
          <a:p>
            <a:pPr algn="l">
              <a:defRPr sz="6400">
                <a:latin typeface="Menlo Regular"/>
                <a:ea typeface="Menlo Regular"/>
                <a:cs typeface="Menlo Regular"/>
                <a:sym typeface="Menlo Regular"/>
              </a:defRPr>
            </a:pPr>
            <a:r>
              <a:t>  demonstratie-tekst</a:t>
            </a:r>
          </a:p>
          <a:p>
            <a:pPr algn="l">
              <a:defRPr sz="6400">
                <a:latin typeface="Menlo Regular"/>
                <a:ea typeface="Menlo Regular"/>
                <a:cs typeface="Menlo Regular"/>
                <a:sym typeface="Menlo Regular"/>
              </a:defRPr>
            </a:pPr>
            <a:r>
              <a:t>&lt;/p&gt;</a:t>
            </a:r>
          </a:p>
        </p:txBody>
      </p:sp>
      <p:sp>
        <p:nvSpPr>
          <p:cNvPr id="378" name="p { color:green; }…"/>
          <p:cNvSpPr txBox="1"/>
          <p:nvPr/>
        </p:nvSpPr>
        <p:spPr>
          <a:xfrm>
            <a:off x="519383" y="5703863"/>
            <a:ext cx="9901238" cy="292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6400">
                <a:latin typeface="Menlo Regular"/>
                <a:ea typeface="Menlo Regular"/>
                <a:cs typeface="Menlo Regular"/>
                <a:sym typeface="Menlo Regular"/>
              </a:defRPr>
            </a:pPr>
            <a:r>
              <a:t>p { color:green; }</a:t>
            </a:r>
          </a:p>
          <a:p>
            <a:pPr algn="l">
              <a:defRPr sz="6400">
                <a:latin typeface="Menlo Regular"/>
                <a:ea typeface="Menlo Regular"/>
                <a:cs typeface="Menlo Regular"/>
                <a:sym typeface="Menlo Regular"/>
              </a:defRPr>
            </a:pPr>
            <a:r>
              <a:t>p.foo { color:red; }</a:t>
            </a:r>
          </a:p>
          <a:p>
            <a:pPr algn="l">
              <a:defRPr sz="6400">
                <a:latin typeface="Menlo Regular"/>
                <a:ea typeface="Menlo Regular"/>
                <a:cs typeface="Menlo Regular"/>
                <a:sym typeface="Menlo Regular"/>
              </a:defRPr>
            </a:pPr>
            <a:r>
              <a:t>#bar { color:blue; }</a:t>
            </a:r>
          </a:p>
        </p:txBody>
      </p:sp>
      <p:grpSp>
        <p:nvGrpSpPr>
          <p:cNvPr id="382" name="Groepeer"/>
          <p:cNvGrpSpPr/>
          <p:nvPr/>
        </p:nvGrpSpPr>
        <p:grpSpPr>
          <a:xfrm>
            <a:off x="297868" y="1317970"/>
            <a:ext cx="1155903" cy="5452736"/>
            <a:chOff x="0" y="0"/>
            <a:chExt cx="1155902" cy="5452734"/>
          </a:xfrm>
        </p:grpSpPr>
        <p:sp>
          <p:nvSpPr>
            <p:cNvPr id="379" name="Lijn"/>
            <p:cNvSpPr/>
            <p:nvPr/>
          </p:nvSpPr>
          <p:spPr>
            <a:xfrm flipV="1">
              <a:off x="517829" y="1150847"/>
              <a:ext cx="471793" cy="3176424"/>
            </a:xfrm>
            <a:prstGeom prst="line">
              <a:avLst/>
            </a:prstGeom>
            <a:noFill/>
            <a:ln w="508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endParaRPr/>
            </a:p>
          </p:txBody>
        </p:sp>
        <p:sp>
          <p:nvSpPr>
            <p:cNvPr id="380" name="Afgeronde rechthoek"/>
            <p:cNvSpPr/>
            <p:nvPr/>
          </p:nvSpPr>
          <p:spPr>
            <a:xfrm>
              <a:off x="0" y="4295622"/>
              <a:ext cx="971247" cy="1157112"/>
            </a:xfrm>
            <a:prstGeom prst="roundRect">
              <a:avLst>
                <a:gd name="adj" fmla="val 17871"/>
              </a:avLst>
            </a:prstGeom>
            <a:solidFill>
              <a:schemeClr val="accent3">
                <a:hueOff val="914338"/>
                <a:satOff val="31515"/>
                <a:lumOff val="-30790"/>
                <a:alpha val="50000"/>
              </a:schemeClr>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81" name="Afgeronde rechthoek"/>
            <p:cNvSpPr/>
            <p:nvPr/>
          </p:nvSpPr>
          <p:spPr>
            <a:xfrm>
              <a:off x="684109" y="0"/>
              <a:ext cx="471793" cy="1157112"/>
            </a:xfrm>
            <a:prstGeom prst="roundRect">
              <a:avLst>
                <a:gd name="adj" fmla="val 25968"/>
              </a:avLst>
            </a:prstGeom>
            <a:solidFill>
              <a:schemeClr val="accent3">
                <a:hueOff val="914338"/>
                <a:satOff val="31515"/>
                <a:lumOff val="-30790"/>
                <a:alpha val="50000"/>
              </a:schemeClr>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386" name="Groepeer"/>
          <p:cNvGrpSpPr/>
          <p:nvPr/>
        </p:nvGrpSpPr>
        <p:grpSpPr>
          <a:xfrm>
            <a:off x="297868" y="1350288"/>
            <a:ext cx="5091551" cy="6421152"/>
            <a:chOff x="0" y="0"/>
            <a:chExt cx="5091550" cy="6421151"/>
          </a:xfrm>
        </p:grpSpPr>
        <p:sp>
          <p:nvSpPr>
            <p:cNvPr id="383" name="Lijn"/>
            <p:cNvSpPr/>
            <p:nvPr/>
          </p:nvSpPr>
          <p:spPr>
            <a:xfrm flipV="1">
              <a:off x="1318476" y="1078826"/>
              <a:ext cx="2267148" cy="4321783"/>
            </a:xfrm>
            <a:prstGeom prst="line">
              <a:avLst/>
            </a:prstGeom>
            <a:noFill/>
            <a:ln w="508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384" name="Afgeronde rechthoek"/>
            <p:cNvSpPr/>
            <p:nvPr/>
          </p:nvSpPr>
          <p:spPr>
            <a:xfrm>
              <a:off x="0" y="5388023"/>
              <a:ext cx="2802862" cy="1033128"/>
            </a:xfrm>
            <a:prstGeom prst="roundRect">
              <a:avLst>
                <a:gd name="adj" fmla="val 18439"/>
              </a:avLst>
            </a:prstGeom>
            <a:solidFill>
              <a:schemeClr val="accent5">
                <a:hueOff val="-82419"/>
                <a:satOff val="-9513"/>
                <a:lumOff val="-16343"/>
                <a:alpha val="50000"/>
              </a:schemeClr>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85" name="Afgeronde rechthoek"/>
            <p:cNvSpPr/>
            <p:nvPr/>
          </p:nvSpPr>
          <p:spPr>
            <a:xfrm>
              <a:off x="1211833" y="0"/>
              <a:ext cx="3879717" cy="1092476"/>
            </a:xfrm>
            <a:prstGeom prst="roundRect">
              <a:avLst>
                <a:gd name="adj" fmla="val 17437"/>
              </a:avLst>
            </a:prstGeom>
            <a:solidFill>
              <a:schemeClr val="accent5">
                <a:hueOff val="-82419"/>
                <a:satOff val="-9513"/>
                <a:lumOff val="-16343"/>
                <a:alpha val="50000"/>
              </a:schemeClr>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grpSp>
        <p:nvGrpSpPr>
          <p:cNvPr id="390" name="Groepeer"/>
          <p:cNvGrpSpPr/>
          <p:nvPr/>
        </p:nvGrpSpPr>
        <p:grpSpPr>
          <a:xfrm>
            <a:off x="297868" y="1350288"/>
            <a:ext cx="8001006" cy="7407541"/>
            <a:chOff x="0" y="0"/>
            <a:chExt cx="8001005" cy="7407539"/>
          </a:xfrm>
        </p:grpSpPr>
        <p:sp>
          <p:nvSpPr>
            <p:cNvPr id="387" name="Lijn"/>
            <p:cNvSpPr/>
            <p:nvPr/>
          </p:nvSpPr>
          <p:spPr>
            <a:xfrm flipV="1">
              <a:off x="2102023" y="1078825"/>
              <a:ext cx="4610510" cy="5902078"/>
            </a:xfrm>
            <a:prstGeom prst="line">
              <a:avLst/>
            </a:prstGeom>
            <a:noFill/>
            <a:ln w="50800" cap="flat">
              <a:solidFill>
                <a:schemeClr val="accent1">
                  <a:hueOff val="114395"/>
                  <a:lumOff val="-24975"/>
                </a:schemeClr>
              </a:solidFill>
              <a:prstDash val="solid"/>
              <a:miter lim="400000"/>
            </a:ln>
            <a:effectLst/>
          </p:spPr>
          <p:txBody>
            <a:bodyPr wrap="square" lIns="50800" tIns="50800" rIns="50800" bIns="50800" numCol="1" anchor="ctr">
              <a:noAutofit/>
            </a:bodyPr>
            <a:lstStyle/>
            <a:p>
              <a:endParaRPr/>
            </a:p>
          </p:txBody>
        </p:sp>
        <p:sp>
          <p:nvSpPr>
            <p:cNvPr id="388" name="Afgeronde rechthoek"/>
            <p:cNvSpPr/>
            <p:nvPr/>
          </p:nvSpPr>
          <p:spPr>
            <a:xfrm>
              <a:off x="0" y="6417452"/>
              <a:ext cx="2145559" cy="990087"/>
            </a:xfrm>
            <a:prstGeom prst="roundRect">
              <a:avLst>
                <a:gd name="adj" fmla="val 19241"/>
              </a:avLst>
            </a:prstGeom>
            <a:solidFill>
              <a:schemeClr val="accent1">
                <a:hueOff val="114395"/>
                <a:lumOff val="-24975"/>
                <a:alpha val="50000"/>
              </a:schemeClr>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89" name="Afgeronde rechthoek"/>
            <p:cNvSpPr/>
            <p:nvPr/>
          </p:nvSpPr>
          <p:spPr>
            <a:xfrm>
              <a:off x="5147481" y="0"/>
              <a:ext cx="2853524" cy="1092476"/>
            </a:xfrm>
            <a:prstGeom prst="roundRect">
              <a:avLst>
                <a:gd name="adj" fmla="val 17437"/>
              </a:avLst>
            </a:prstGeom>
            <a:solidFill>
              <a:schemeClr val="accent1">
                <a:hueOff val="114395"/>
                <a:lumOff val="-24975"/>
                <a:alpha val="50000"/>
              </a:schemeClr>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 grpId="0" animBg="1" advAuto="0"/>
      <p:bldP spid="386" grpId="0" animBg="1" advAuto="0"/>
      <p:bldP spid="390"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pasted-image.tiff" descr="pasted-image.tiff"/>
          <p:cNvPicPr>
            <a:picLocks noChangeAspect="1"/>
          </p:cNvPicPr>
          <p:nvPr/>
        </p:nvPicPr>
        <p:blipFill>
          <a:blip r:embed="rId2"/>
          <a:stretch>
            <a:fillRect/>
          </a:stretch>
        </p:blipFill>
        <p:spPr>
          <a:xfrm>
            <a:off x="3284855" y="349250"/>
            <a:ext cx="6435090" cy="8049507"/>
          </a:xfrm>
          <a:prstGeom prst="rect">
            <a:avLst/>
          </a:prstGeom>
          <a:ln w="12700">
            <a:miter lim="400000"/>
          </a:ln>
        </p:spPr>
      </p:pic>
      <p:sp>
        <p:nvSpPr>
          <p:cNvPr id="160" name="sir Timothy John Berners-Lee OM KBE FRS FREng FRSA FBCS BA (OMG)"/>
          <p:cNvSpPr txBox="1"/>
          <p:nvPr/>
        </p:nvSpPr>
        <p:spPr>
          <a:xfrm>
            <a:off x="116774" y="8676575"/>
            <a:ext cx="12771252" cy="4026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defRPr sz="2400">
                <a:solidFill>
                  <a:srgbClr val="202122"/>
                </a:solidFill>
                <a:latin typeface="Calibri"/>
                <a:ea typeface="Calibri"/>
                <a:cs typeface="Calibri"/>
                <a:sym typeface="Calibri"/>
              </a:defRPr>
            </a:pPr>
            <a:r>
              <a:t>sir Timothy John Berners-Lee </a:t>
            </a:r>
            <a:r>
              <a:rPr>
                <a:solidFill>
                  <a:srgbClr val="0645AD"/>
                </a:solidFill>
                <a:hlinkClick r:id="rId3"/>
              </a:rPr>
              <a:t>OM</a:t>
            </a:r>
            <a:r>
              <a:t> </a:t>
            </a:r>
            <a:r>
              <a:rPr>
                <a:solidFill>
                  <a:srgbClr val="0645AD"/>
                </a:solidFill>
                <a:hlinkClick r:id="rId4"/>
              </a:rPr>
              <a:t>KBE</a:t>
            </a:r>
            <a:r>
              <a:t> </a:t>
            </a:r>
            <a:r>
              <a:rPr>
                <a:solidFill>
                  <a:srgbClr val="0645AD"/>
                </a:solidFill>
                <a:hlinkClick r:id="rId5"/>
              </a:rPr>
              <a:t>FRS</a:t>
            </a:r>
            <a:r>
              <a:t> </a:t>
            </a:r>
            <a:r>
              <a:rPr>
                <a:solidFill>
                  <a:srgbClr val="0645AD"/>
                </a:solidFill>
                <a:hlinkClick r:id="rId6"/>
              </a:rPr>
              <a:t>FREng</a:t>
            </a:r>
            <a:r>
              <a:t> </a:t>
            </a:r>
            <a:r>
              <a:rPr>
                <a:solidFill>
                  <a:srgbClr val="0645AD"/>
                </a:solidFill>
                <a:hlinkClick r:id="rId7"/>
              </a:rPr>
              <a:t>FRSA</a:t>
            </a:r>
            <a:r>
              <a:t> </a:t>
            </a:r>
            <a:r>
              <a:rPr>
                <a:solidFill>
                  <a:srgbClr val="0645AD"/>
                </a:solidFill>
                <a:hlinkClick r:id="rId8"/>
              </a:rPr>
              <a:t>FBCS</a:t>
            </a:r>
            <a:r>
              <a:t> BA (OMG)</a:t>
            </a:r>
          </a:p>
        </p:txBody>
      </p:sp>
      <p:sp>
        <p:nvSpPr>
          <p:cNvPr id="161" name="https://en.wikipedia.org/wiki/Tim_Berners-Lee"/>
          <p:cNvSpPr txBox="1"/>
          <p:nvPr/>
        </p:nvSpPr>
        <p:spPr>
          <a:xfrm>
            <a:off x="9055218" y="9343764"/>
            <a:ext cx="3915867"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Gill Sans"/>
                <a:ea typeface="Gill Sans"/>
                <a:cs typeface="Gill Sans"/>
                <a:sym typeface="Gill Sans"/>
              </a:defRPr>
            </a:lvl1pPr>
          </a:lstStyle>
          <a:p>
            <a:r>
              <a:t>https://en.wikipedia.org/wiki/Tim_Berners-Lee</a:t>
            </a:r>
          </a:p>
        </p:txBody>
      </p:sp>
      <p:sp>
        <p:nvSpPr>
          <p:cNvPr id="162" name="AKA TBL"/>
          <p:cNvSpPr txBox="1"/>
          <p:nvPr/>
        </p:nvSpPr>
        <p:spPr>
          <a:xfrm>
            <a:off x="5803364" y="9204623"/>
            <a:ext cx="1398072" cy="4026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2400">
                <a:solidFill>
                  <a:srgbClr val="202122"/>
                </a:solidFill>
                <a:latin typeface="Calibri"/>
                <a:ea typeface="Calibri"/>
                <a:cs typeface="Calibri"/>
                <a:sym typeface="Calibri"/>
              </a:defRPr>
            </a:lvl1pPr>
          </a:lstStyle>
          <a:p>
            <a:r>
              <a:t>AKA TBL</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DEMO"/>
          <p:cNvSpPr txBox="1"/>
          <p:nvPr/>
        </p:nvSpPr>
        <p:spPr>
          <a:xfrm rot="20966246">
            <a:off x="3540556" y="3613149"/>
            <a:ext cx="5923688" cy="2527301"/>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77800" tIns="177800" rIns="177800" bIns="177800" anchor="ctr">
            <a:spAutoFit/>
          </a:bodyPr>
          <a:lstStyle>
            <a:lvl1pPr>
              <a:defRPr sz="14400">
                <a:latin typeface="American Typewriter"/>
                <a:ea typeface="American Typewriter"/>
                <a:cs typeface="American Typewriter"/>
                <a:sym typeface="American Typewriter"/>
              </a:defRPr>
            </a:lvl1pPr>
          </a:lstStyle>
          <a:p>
            <a:r>
              <a:t>DEMO</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94" name="pasted-image.png" descr="pasted-image.png"/>
          <p:cNvPicPr>
            <a:picLocks noChangeAspect="1"/>
          </p:cNvPicPr>
          <p:nvPr/>
        </p:nvPicPr>
        <p:blipFill>
          <a:blip r:embed="rId2"/>
          <a:stretch>
            <a:fillRect/>
          </a:stretch>
        </p:blipFill>
        <p:spPr>
          <a:xfrm>
            <a:off x="0" y="1398772"/>
            <a:ext cx="13004800" cy="6956057"/>
          </a:xfrm>
          <a:prstGeom prst="rect">
            <a:avLst/>
          </a:prstGeom>
          <a:ln w="12700">
            <a:miter lim="400000"/>
          </a:ln>
        </p:spPr>
      </p:pic>
      <p:sp>
        <p:nvSpPr>
          <p:cNvPr id="395" name="https://codepen.io/bart314">
            <a:hlinkClick r:id="rId3"/>
          </p:cNvPr>
          <p:cNvSpPr txBox="1"/>
          <p:nvPr/>
        </p:nvSpPr>
        <p:spPr>
          <a:xfrm>
            <a:off x="5225745" y="8885720"/>
            <a:ext cx="2553310" cy="3245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https://codepen.io/bart314</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97" name="pasted-image.png" descr="pasted-image.png"/>
          <p:cNvPicPr>
            <a:picLocks noChangeAspect="1"/>
          </p:cNvPicPr>
          <p:nvPr/>
        </p:nvPicPr>
        <p:blipFill>
          <a:blip r:embed="rId2"/>
          <a:stretch>
            <a:fillRect/>
          </a:stretch>
        </p:blipFill>
        <p:spPr>
          <a:xfrm>
            <a:off x="617481" y="1535050"/>
            <a:ext cx="11769838" cy="6683500"/>
          </a:xfrm>
          <a:prstGeom prst="rect">
            <a:avLst/>
          </a:prstGeom>
          <a:ln w="12700">
            <a:miter lim="400000"/>
          </a:ln>
        </p:spPr>
      </p:pic>
      <p:sp>
        <p:nvSpPr>
          <p:cNvPr id="398" name="https://codepen.io/r4ms3s/pen/gajVBG">
            <a:hlinkClick r:id="rId3"/>
          </p:cNvPr>
          <p:cNvSpPr txBox="1"/>
          <p:nvPr/>
        </p:nvSpPr>
        <p:spPr>
          <a:xfrm>
            <a:off x="4657597" y="8584389"/>
            <a:ext cx="3689605" cy="3245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hlinkClick r:id="rId3"/>
              </a:defRPr>
            </a:lvl1pPr>
          </a:lstStyle>
          <a:p>
            <a:r>
              <a:rPr>
                <a:hlinkClick r:id="rId3"/>
              </a:rPr>
              <a:t>https://codepen.io/r4ms3s/pen/gajVBG</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00" name="pasted-image.png" descr="pasted-image.png"/>
          <p:cNvPicPr>
            <a:picLocks noChangeAspect="1"/>
          </p:cNvPicPr>
          <p:nvPr/>
        </p:nvPicPr>
        <p:blipFill>
          <a:blip r:embed="rId2"/>
          <a:stretch>
            <a:fillRect/>
          </a:stretch>
        </p:blipFill>
        <p:spPr>
          <a:xfrm>
            <a:off x="120650" y="1790700"/>
            <a:ext cx="12763500" cy="6172200"/>
          </a:xfrm>
          <a:prstGeom prst="rect">
            <a:avLst/>
          </a:prstGeom>
          <a:ln w="12700">
            <a:miter lim="400000"/>
          </a:ln>
        </p:spPr>
      </p:pic>
      <p:sp>
        <p:nvSpPr>
          <p:cNvPr id="401" name="https://codepen.io/teles/pen/gbKeLR">
            <a:hlinkClick r:id="rId3"/>
          </p:cNvPr>
          <p:cNvSpPr txBox="1"/>
          <p:nvPr/>
        </p:nvSpPr>
        <p:spPr>
          <a:xfrm>
            <a:off x="4755438" y="8489232"/>
            <a:ext cx="3493924" cy="3245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https://codepen.io/teles/pen/gbKeLR</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3" name="pasted-image.png" descr="pasted-image.png"/>
          <p:cNvPicPr>
            <a:picLocks noChangeAspect="1"/>
          </p:cNvPicPr>
          <p:nvPr/>
        </p:nvPicPr>
        <p:blipFill>
          <a:blip r:embed="rId2"/>
          <a:stretch>
            <a:fillRect/>
          </a:stretch>
        </p:blipFill>
        <p:spPr>
          <a:xfrm>
            <a:off x="2936927" y="638407"/>
            <a:ext cx="7130946" cy="8476786"/>
          </a:xfrm>
          <a:prstGeom prst="rect">
            <a:avLst/>
          </a:prstGeom>
          <a:ln w="12700">
            <a:miter lim="400000"/>
          </a:ln>
        </p:spPr>
      </p:pic>
      <p:sp>
        <p:nvSpPr>
          <p:cNvPr id="404" name="https://codepen.io/i0z/pen/AwYbda"/>
          <p:cNvSpPr txBox="1"/>
          <p:nvPr/>
        </p:nvSpPr>
        <p:spPr>
          <a:xfrm>
            <a:off x="4827168" y="9298067"/>
            <a:ext cx="3350464" cy="3245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https://codepen.io/i0z/pen/AwYbda</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pasted-image.tiff" descr="pasted-image.tiff"/>
          <p:cNvPicPr>
            <a:picLocks noChangeAspect="1"/>
          </p:cNvPicPr>
          <p:nvPr/>
        </p:nvPicPr>
        <p:blipFill>
          <a:blip r:embed="rId2"/>
          <a:stretch>
            <a:fillRect/>
          </a:stretch>
        </p:blipFill>
        <p:spPr>
          <a:xfrm>
            <a:off x="947522" y="2239990"/>
            <a:ext cx="11109756" cy="5273620"/>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Lijn"/>
          <p:cNvSpPr/>
          <p:nvPr/>
        </p:nvSpPr>
        <p:spPr>
          <a:xfrm flipH="1" flipV="1">
            <a:off x="5277615" y="2490713"/>
            <a:ext cx="2629117" cy="1"/>
          </a:xfrm>
          <a:prstGeom prst="line">
            <a:avLst/>
          </a:prstGeom>
          <a:ln w="88900">
            <a:solidFill>
              <a:schemeClr val="accent6">
                <a:satOff val="-20754"/>
                <a:lumOff val="-16738"/>
              </a:schemeClr>
            </a:solidFill>
            <a:miter lim="400000"/>
            <a:tailEnd type="stealth"/>
          </a:ln>
        </p:spPr>
        <p:txBody>
          <a:bodyPr lIns="65023" tIns="65023" rIns="65023" bIns="65023" anchor="ctr"/>
          <a:lstStyle/>
          <a:p>
            <a:pPr defTabSz="3121073">
              <a:defRPr sz="3000"/>
            </a:pPr>
            <a:endParaRPr/>
          </a:p>
        </p:txBody>
      </p:sp>
      <p:sp>
        <p:nvSpPr>
          <p:cNvPr id="167" name="Lijn"/>
          <p:cNvSpPr/>
          <p:nvPr/>
        </p:nvSpPr>
        <p:spPr>
          <a:xfrm>
            <a:off x="5321124" y="3212125"/>
            <a:ext cx="2542099" cy="1"/>
          </a:xfrm>
          <a:prstGeom prst="line">
            <a:avLst/>
          </a:prstGeom>
          <a:ln w="88900">
            <a:solidFill>
              <a:schemeClr val="accent6">
                <a:satOff val="-20754"/>
                <a:lumOff val="-16738"/>
              </a:schemeClr>
            </a:solidFill>
            <a:miter lim="400000"/>
            <a:tailEnd type="stealth"/>
          </a:ln>
        </p:spPr>
        <p:txBody>
          <a:bodyPr lIns="65023" tIns="65023" rIns="65023" bIns="65023" anchor="ctr"/>
          <a:lstStyle/>
          <a:p>
            <a:pPr defTabSz="3121073">
              <a:defRPr sz="3000"/>
            </a:pPr>
            <a:endParaRPr/>
          </a:p>
        </p:txBody>
      </p:sp>
      <p:grpSp>
        <p:nvGrpSpPr>
          <p:cNvPr id="179" name="Groepeer"/>
          <p:cNvGrpSpPr/>
          <p:nvPr/>
        </p:nvGrpSpPr>
        <p:grpSpPr>
          <a:xfrm>
            <a:off x="461045" y="1465913"/>
            <a:ext cx="4844218" cy="6827108"/>
            <a:chOff x="0" y="5334"/>
            <a:chExt cx="4844217" cy="6827107"/>
          </a:xfrm>
        </p:grpSpPr>
        <p:sp>
          <p:nvSpPr>
            <p:cNvPr id="168" name="Rechthoek"/>
            <p:cNvSpPr/>
            <p:nvPr/>
          </p:nvSpPr>
          <p:spPr>
            <a:xfrm>
              <a:off x="0" y="346392"/>
              <a:ext cx="4844218" cy="6486050"/>
            </a:xfrm>
            <a:prstGeom prst="rect">
              <a:avLst/>
            </a:prstGeom>
            <a:noFill/>
            <a:ln w="76200" cap="flat">
              <a:solidFill>
                <a:schemeClr val="accent6">
                  <a:satOff val="-20754"/>
                  <a:lumOff val="-16738"/>
                </a:schemeClr>
              </a:solidFill>
              <a:prstDash val="solid"/>
              <a:miter lim="400000"/>
            </a:ln>
            <a:effectLst/>
          </p:spPr>
          <p:txBody>
            <a:bodyPr wrap="square" lIns="65023" tIns="65023" rIns="65023" bIns="65023" numCol="1" anchor="ctr">
              <a:noAutofit/>
            </a:bodyPr>
            <a:lstStyle/>
            <a:p>
              <a:pPr defTabSz="1056639">
                <a:defRPr sz="4000">
                  <a:solidFill>
                    <a:srgbClr val="FFFFFF"/>
                  </a:solidFill>
                  <a:latin typeface="Helvetica Neue Medium"/>
                  <a:ea typeface="Helvetica Neue Medium"/>
                  <a:cs typeface="Helvetica Neue Medium"/>
                  <a:sym typeface="Helvetica Neue Medium"/>
                </a:defRPr>
              </a:pPr>
              <a:endParaRPr/>
            </a:p>
          </p:txBody>
        </p:sp>
        <p:grpSp>
          <p:nvGrpSpPr>
            <p:cNvPr id="177" name="Groepeer"/>
            <p:cNvGrpSpPr/>
            <p:nvPr/>
          </p:nvGrpSpPr>
          <p:grpSpPr>
            <a:xfrm>
              <a:off x="551197" y="928284"/>
              <a:ext cx="3741823" cy="2295122"/>
              <a:chOff x="0" y="0"/>
              <a:chExt cx="3741821" cy="2295121"/>
            </a:xfrm>
          </p:grpSpPr>
          <p:sp>
            <p:nvSpPr>
              <p:cNvPr id="169" name="Rechthoek"/>
              <p:cNvSpPr/>
              <p:nvPr/>
            </p:nvSpPr>
            <p:spPr>
              <a:xfrm>
                <a:off x="0" y="0"/>
                <a:ext cx="3741822" cy="2295122"/>
              </a:xfrm>
              <a:prstGeom prst="rect">
                <a:avLst/>
              </a:prstGeom>
              <a:noFill/>
              <a:ln w="38100" cap="flat">
                <a:solidFill>
                  <a:srgbClr val="000000"/>
                </a:solidFill>
                <a:prstDash val="solid"/>
                <a:miter lim="400000"/>
              </a:ln>
              <a:effectLst/>
            </p:spPr>
            <p:txBody>
              <a:bodyPr wrap="square" lIns="65023" tIns="65023" rIns="65023" bIns="65023" numCol="1" anchor="ctr">
                <a:noAutofit/>
              </a:bodyPr>
              <a:lstStyle/>
              <a:p>
                <a:pPr defTabSz="1056639">
                  <a:defRPr sz="4000">
                    <a:solidFill>
                      <a:srgbClr val="FFFFFF"/>
                    </a:solidFill>
                    <a:latin typeface="Helvetica Neue Medium"/>
                    <a:ea typeface="Helvetica Neue Medium"/>
                    <a:cs typeface="Helvetica Neue Medium"/>
                    <a:sym typeface="Helvetica Neue Medium"/>
                  </a:defRPr>
                </a:pPr>
                <a:endParaRPr/>
              </a:p>
            </p:txBody>
          </p:sp>
          <p:sp>
            <p:nvSpPr>
              <p:cNvPr id="170" name="Afrika wereldbol"/>
              <p:cNvSpPr/>
              <p:nvPr/>
            </p:nvSpPr>
            <p:spPr>
              <a:xfrm>
                <a:off x="173481" y="75913"/>
                <a:ext cx="748652" cy="7486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9408"/>
                      <a:pt x="21326" y="8082"/>
                      <a:pt x="20844" y="6859"/>
                    </a:cubicBezTo>
                    <a:cubicBezTo>
                      <a:pt x="19265" y="2850"/>
                      <a:pt x="15363" y="0"/>
                      <a:pt x="10800" y="0"/>
                    </a:cubicBezTo>
                    <a:close/>
                    <a:moveTo>
                      <a:pt x="10800" y="54"/>
                    </a:moveTo>
                    <a:cubicBezTo>
                      <a:pt x="11360" y="54"/>
                      <a:pt x="11907" y="110"/>
                      <a:pt x="12445" y="194"/>
                    </a:cubicBezTo>
                    <a:lnTo>
                      <a:pt x="12502" y="207"/>
                    </a:lnTo>
                    <a:lnTo>
                      <a:pt x="12552" y="214"/>
                    </a:lnTo>
                    <a:lnTo>
                      <a:pt x="12687" y="237"/>
                    </a:lnTo>
                    <a:lnTo>
                      <a:pt x="12773" y="251"/>
                    </a:lnTo>
                    <a:lnTo>
                      <a:pt x="12852" y="261"/>
                    </a:lnTo>
                    <a:lnTo>
                      <a:pt x="12849" y="256"/>
                    </a:lnTo>
                    <a:lnTo>
                      <a:pt x="12741" y="236"/>
                    </a:lnTo>
                    <a:cubicBezTo>
                      <a:pt x="12757" y="239"/>
                      <a:pt x="12774" y="239"/>
                      <a:pt x="12790" y="242"/>
                    </a:cubicBezTo>
                    <a:lnTo>
                      <a:pt x="12796" y="244"/>
                    </a:lnTo>
                    <a:lnTo>
                      <a:pt x="12849" y="256"/>
                    </a:lnTo>
                    <a:lnTo>
                      <a:pt x="13017" y="293"/>
                    </a:lnTo>
                    <a:lnTo>
                      <a:pt x="12993" y="281"/>
                    </a:lnTo>
                    <a:cubicBezTo>
                      <a:pt x="13089" y="301"/>
                      <a:pt x="13181" y="331"/>
                      <a:pt x="13276" y="353"/>
                    </a:cubicBezTo>
                    <a:lnTo>
                      <a:pt x="13278" y="353"/>
                    </a:lnTo>
                    <a:lnTo>
                      <a:pt x="13343" y="379"/>
                    </a:lnTo>
                    <a:lnTo>
                      <a:pt x="13293" y="369"/>
                    </a:lnTo>
                    <a:lnTo>
                      <a:pt x="13271" y="372"/>
                    </a:lnTo>
                    <a:lnTo>
                      <a:pt x="13313" y="385"/>
                    </a:lnTo>
                    <a:lnTo>
                      <a:pt x="13291" y="391"/>
                    </a:lnTo>
                    <a:lnTo>
                      <a:pt x="13322" y="407"/>
                    </a:lnTo>
                    <a:lnTo>
                      <a:pt x="13207" y="377"/>
                    </a:lnTo>
                    <a:lnTo>
                      <a:pt x="13150" y="369"/>
                    </a:lnTo>
                    <a:lnTo>
                      <a:pt x="13103" y="370"/>
                    </a:lnTo>
                    <a:lnTo>
                      <a:pt x="13101" y="396"/>
                    </a:lnTo>
                    <a:lnTo>
                      <a:pt x="13237" y="431"/>
                    </a:lnTo>
                    <a:lnTo>
                      <a:pt x="13322" y="429"/>
                    </a:lnTo>
                    <a:lnTo>
                      <a:pt x="13370" y="438"/>
                    </a:lnTo>
                    <a:lnTo>
                      <a:pt x="13399" y="448"/>
                    </a:lnTo>
                    <a:lnTo>
                      <a:pt x="13502" y="475"/>
                    </a:lnTo>
                    <a:lnTo>
                      <a:pt x="13471" y="481"/>
                    </a:lnTo>
                    <a:lnTo>
                      <a:pt x="13458" y="481"/>
                    </a:lnTo>
                    <a:lnTo>
                      <a:pt x="13446" y="480"/>
                    </a:lnTo>
                    <a:lnTo>
                      <a:pt x="13448" y="481"/>
                    </a:lnTo>
                    <a:lnTo>
                      <a:pt x="13402" y="480"/>
                    </a:lnTo>
                    <a:lnTo>
                      <a:pt x="13386" y="490"/>
                    </a:lnTo>
                    <a:lnTo>
                      <a:pt x="13550" y="549"/>
                    </a:lnTo>
                    <a:lnTo>
                      <a:pt x="13561" y="552"/>
                    </a:lnTo>
                    <a:lnTo>
                      <a:pt x="13646" y="534"/>
                    </a:lnTo>
                    <a:lnTo>
                      <a:pt x="13749" y="559"/>
                    </a:lnTo>
                    <a:lnTo>
                      <a:pt x="13880" y="613"/>
                    </a:lnTo>
                    <a:lnTo>
                      <a:pt x="13901" y="604"/>
                    </a:lnTo>
                    <a:lnTo>
                      <a:pt x="13965" y="621"/>
                    </a:lnTo>
                    <a:lnTo>
                      <a:pt x="13960" y="603"/>
                    </a:lnTo>
                    <a:lnTo>
                      <a:pt x="14042" y="619"/>
                    </a:lnTo>
                    <a:lnTo>
                      <a:pt x="14000" y="593"/>
                    </a:lnTo>
                    <a:lnTo>
                      <a:pt x="14195" y="655"/>
                    </a:lnTo>
                    <a:lnTo>
                      <a:pt x="14155" y="631"/>
                    </a:lnTo>
                    <a:lnTo>
                      <a:pt x="14040" y="584"/>
                    </a:lnTo>
                    <a:lnTo>
                      <a:pt x="13960" y="559"/>
                    </a:lnTo>
                    <a:lnTo>
                      <a:pt x="13855" y="524"/>
                    </a:lnTo>
                    <a:lnTo>
                      <a:pt x="13786" y="495"/>
                    </a:lnTo>
                    <a:lnTo>
                      <a:pt x="13806" y="495"/>
                    </a:lnTo>
                    <a:lnTo>
                      <a:pt x="13801" y="490"/>
                    </a:lnTo>
                    <a:cubicBezTo>
                      <a:pt x="13818" y="495"/>
                      <a:pt x="13836" y="498"/>
                      <a:pt x="13853" y="503"/>
                    </a:cubicBezTo>
                    <a:lnTo>
                      <a:pt x="13934" y="527"/>
                    </a:lnTo>
                    <a:lnTo>
                      <a:pt x="13936" y="524"/>
                    </a:lnTo>
                    <a:cubicBezTo>
                      <a:pt x="15954" y="1141"/>
                      <a:pt x="17719" y="2338"/>
                      <a:pt x="19041" y="3919"/>
                    </a:cubicBezTo>
                    <a:lnTo>
                      <a:pt x="18937" y="3819"/>
                    </a:lnTo>
                    <a:lnTo>
                      <a:pt x="18876" y="3769"/>
                    </a:lnTo>
                    <a:lnTo>
                      <a:pt x="18929" y="3843"/>
                    </a:lnTo>
                    <a:lnTo>
                      <a:pt x="19026" y="3939"/>
                    </a:lnTo>
                    <a:lnTo>
                      <a:pt x="19068" y="3996"/>
                    </a:lnTo>
                    <a:lnTo>
                      <a:pt x="19132" y="4063"/>
                    </a:lnTo>
                    <a:lnTo>
                      <a:pt x="19078" y="4023"/>
                    </a:lnTo>
                    <a:lnTo>
                      <a:pt x="19004" y="3956"/>
                    </a:lnTo>
                    <a:lnTo>
                      <a:pt x="18934" y="3914"/>
                    </a:lnTo>
                    <a:lnTo>
                      <a:pt x="18952" y="3952"/>
                    </a:lnTo>
                    <a:lnTo>
                      <a:pt x="18947" y="3968"/>
                    </a:lnTo>
                    <a:lnTo>
                      <a:pt x="18964" y="3993"/>
                    </a:lnTo>
                    <a:lnTo>
                      <a:pt x="19035" y="4070"/>
                    </a:lnTo>
                    <a:lnTo>
                      <a:pt x="19051" y="4097"/>
                    </a:lnTo>
                    <a:lnTo>
                      <a:pt x="19073" y="4114"/>
                    </a:lnTo>
                    <a:lnTo>
                      <a:pt x="19131" y="4180"/>
                    </a:lnTo>
                    <a:lnTo>
                      <a:pt x="19141" y="4203"/>
                    </a:lnTo>
                    <a:lnTo>
                      <a:pt x="19144" y="4217"/>
                    </a:lnTo>
                    <a:lnTo>
                      <a:pt x="19163" y="4244"/>
                    </a:lnTo>
                    <a:lnTo>
                      <a:pt x="19144" y="4232"/>
                    </a:lnTo>
                    <a:lnTo>
                      <a:pt x="19119" y="4205"/>
                    </a:lnTo>
                    <a:lnTo>
                      <a:pt x="19126" y="4232"/>
                    </a:lnTo>
                    <a:lnTo>
                      <a:pt x="19196" y="4360"/>
                    </a:lnTo>
                    <a:lnTo>
                      <a:pt x="19240" y="4385"/>
                    </a:lnTo>
                    <a:lnTo>
                      <a:pt x="19336" y="4543"/>
                    </a:lnTo>
                    <a:lnTo>
                      <a:pt x="19422" y="4658"/>
                    </a:lnTo>
                    <a:lnTo>
                      <a:pt x="19474" y="4742"/>
                    </a:lnTo>
                    <a:lnTo>
                      <a:pt x="19432" y="4728"/>
                    </a:lnTo>
                    <a:lnTo>
                      <a:pt x="19358" y="4664"/>
                    </a:lnTo>
                    <a:lnTo>
                      <a:pt x="19301" y="4634"/>
                    </a:lnTo>
                    <a:lnTo>
                      <a:pt x="19227" y="4550"/>
                    </a:lnTo>
                    <a:lnTo>
                      <a:pt x="19105" y="4377"/>
                    </a:lnTo>
                    <a:lnTo>
                      <a:pt x="19045" y="4279"/>
                    </a:lnTo>
                    <a:lnTo>
                      <a:pt x="18949" y="4106"/>
                    </a:lnTo>
                    <a:lnTo>
                      <a:pt x="18920" y="4042"/>
                    </a:lnTo>
                    <a:lnTo>
                      <a:pt x="18917" y="4018"/>
                    </a:lnTo>
                    <a:lnTo>
                      <a:pt x="18900" y="4001"/>
                    </a:lnTo>
                    <a:lnTo>
                      <a:pt x="18848" y="3939"/>
                    </a:lnTo>
                    <a:lnTo>
                      <a:pt x="18801" y="3900"/>
                    </a:lnTo>
                    <a:lnTo>
                      <a:pt x="18757" y="3877"/>
                    </a:lnTo>
                    <a:lnTo>
                      <a:pt x="18706" y="3835"/>
                    </a:lnTo>
                    <a:lnTo>
                      <a:pt x="18679" y="3809"/>
                    </a:lnTo>
                    <a:lnTo>
                      <a:pt x="18632" y="3777"/>
                    </a:lnTo>
                    <a:lnTo>
                      <a:pt x="18550" y="3676"/>
                    </a:lnTo>
                    <a:lnTo>
                      <a:pt x="18496" y="3629"/>
                    </a:lnTo>
                    <a:lnTo>
                      <a:pt x="18437" y="3582"/>
                    </a:lnTo>
                    <a:lnTo>
                      <a:pt x="18429" y="3590"/>
                    </a:lnTo>
                    <a:lnTo>
                      <a:pt x="18382" y="3543"/>
                    </a:lnTo>
                    <a:lnTo>
                      <a:pt x="18235" y="3442"/>
                    </a:lnTo>
                    <a:lnTo>
                      <a:pt x="18264" y="3510"/>
                    </a:lnTo>
                    <a:lnTo>
                      <a:pt x="18232" y="3508"/>
                    </a:lnTo>
                    <a:lnTo>
                      <a:pt x="18095" y="3427"/>
                    </a:lnTo>
                    <a:lnTo>
                      <a:pt x="17991" y="3348"/>
                    </a:lnTo>
                    <a:lnTo>
                      <a:pt x="17781" y="3193"/>
                    </a:lnTo>
                    <a:lnTo>
                      <a:pt x="17563" y="3040"/>
                    </a:lnTo>
                    <a:lnTo>
                      <a:pt x="17461" y="2951"/>
                    </a:lnTo>
                    <a:lnTo>
                      <a:pt x="17195" y="2769"/>
                    </a:lnTo>
                    <a:lnTo>
                      <a:pt x="16968" y="2572"/>
                    </a:lnTo>
                    <a:lnTo>
                      <a:pt x="16809" y="2429"/>
                    </a:lnTo>
                    <a:lnTo>
                      <a:pt x="16636" y="2313"/>
                    </a:lnTo>
                    <a:lnTo>
                      <a:pt x="16527" y="2217"/>
                    </a:lnTo>
                    <a:lnTo>
                      <a:pt x="16452" y="2094"/>
                    </a:lnTo>
                    <a:lnTo>
                      <a:pt x="16498" y="2087"/>
                    </a:lnTo>
                    <a:lnTo>
                      <a:pt x="16597" y="2141"/>
                    </a:lnTo>
                    <a:lnTo>
                      <a:pt x="16612" y="2118"/>
                    </a:lnTo>
                    <a:lnTo>
                      <a:pt x="16547" y="2049"/>
                    </a:lnTo>
                    <a:lnTo>
                      <a:pt x="16596" y="2035"/>
                    </a:lnTo>
                    <a:lnTo>
                      <a:pt x="16096" y="1786"/>
                    </a:lnTo>
                    <a:lnTo>
                      <a:pt x="15670" y="1592"/>
                    </a:lnTo>
                    <a:lnTo>
                      <a:pt x="15466" y="1564"/>
                    </a:lnTo>
                    <a:lnTo>
                      <a:pt x="15323" y="1581"/>
                    </a:lnTo>
                    <a:lnTo>
                      <a:pt x="15188" y="1533"/>
                    </a:lnTo>
                    <a:lnTo>
                      <a:pt x="15118" y="1547"/>
                    </a:lnTo>
                    <a:lnTo>
                      <a:pt x="15214" y="1618"/>
                    </a:lnTo>
                    <a:lnTo>
                      <a:pt x="15106" y="1608"/>
                    </a:lnTo>
                    <a:lnTo>
                      <a:pt x="14932" y="1582"/>
                    </a:lnTo>
                    <a:lnTo>
                      <a:pt x="14911" y="1523"/>
                    </a:lnTo>
                    <a:lnTo>
                      <a:pt x="14552" y="1369"/>
                    </a:lnTo>
                    <a:lnTo>
                      <a:pt x="14348" y="1338"/>
                    </a:lnTo>
                    <a:lnTo>
                      <a:pt x="14433" y="1449"/>
                    </a:lnTo>
                    <a:lnTo>
                      <a:pt x="14140" y="1350"/>
                    </a:lnTo>
                    <a:lnTo>
                      <a:pt x="14012" y="1278"/>
                    </a:lnTo>
                    <a:lnTo>
                      <a:pt x="13921" y="1269"/>
                    </a:lnTo>
                    <a:lnTo>
                      <a:pt x="14123" y="1395"/>
                    </a:lnTo>
                    <a:lnTo>
                      <a:pt x="14335" y="1468"/>
                    </a:lnTo>
                    <a:lnTo>
                      <a:pt x="14567" y="1565"/>
                    </a:lnTo>
                    <a:lnTo>
                      <a:pt x="14833" y="1688"/>
                    </a:lnTo>
                    <a:lnTo>
                      <a:pt x="14968" y="1710"/>
                    </a:lnTo>
                    <a:lnTo>
                      <a:pt x="15025" y="1757"/>
                    </a:lnTo>
                    <a:lnTo>
                      <a:pt x="15153" y="1820"/>
                    </a:lnTo>
                    <a:lnTo>
                      <a:pt x="15347" y="1964"/>
                    </a:lnTo>
                    <a:lnTo>
                      <a:pt x="15555" y="2208"/>
                    </a:lnTo>
                    <a:lnTo>
                      <a:pt x="15680" y="2377"/>
                    </a:lnTo>
                    <a:lnTo>
                      <a:pt x="15722" y="2458"/>
                    </a:lnTo>
                    <a:lnTo>
                      <a:pt x="15506" y="2348"/>
                    </a:lnTo>
                    <a:lnTo>
                      <a:pt x="15375" y="2232"/>
                    </a:lnTo>
                    <a:lnTo>
                      <a:pt x="15229" y="2203"/>
                    </a:lnTo>
                    <a:lnTo>
                      <a:pt x="15082" y="2077"/>
                    </a:lnTo>
                    <a:lnTo>
                      <a:pt x="14887" y="2022"/>
                    </a:lnTo>
                    <a:lnTo>
                      <a:pt x="14877" y="1975"/>
                    </a:lnTo>
                    <a:lnTo>
                      <a:pt x="14757" y="1887"/>
                    </a:lnTo>
                    <a:lnTo>
                      <a:pt x="14680" y="1882"/>
                    </a:lnTo>
                    <a:lnTo>
                      <a:pt x="14522" y="1732"/>
                    </a:lnTo>
                    <a:lnTo>
                      <a:pt x="14586" y="1710"/>
                    </a:lnTo>
                    <a:lnTo>
                      <a:pt x="14547" y="1670"/>
                    </a:lnTo>
                    <a:lnTo>
                      <a:pt x="14357" y="1576"/>
                    </a:lnTo>
                    <a:lnTo>
                      <a:pt x="14264" y="1513"/>
                    </a:lnTo>
                    <a:lnTo>
                      <a:pt x="14180" y="1525"/>
                    </a:lnTo>
                    <a:lnTo>
                      <a:pt x="14066" y="1485"/>
                    </a:lnTo>
                    <a:lnTo>
                      <a:pt x="14067" y="1520"/>
                    </a:lnTo>
                    <a:lnTo>
                      <a:pt x="13795" y="1446"/>
                    </a:lnTo>
                    <a:lnTo>
                      <a:pt x="13744" y="1512"/>
                    </a:lnTo>
                    <a:lnTo>
                      <a:pt x="13675" y="1470"/>
                    </a:lnTo>
                    <a:lnTo>
                      <a:pt x="13508" y="1412"/>
                    </a:lnTo>
                    <a:lnTo>
                      <a:pt x="13330" y="1348"/>
                    </a:lnTo>
                    <a:lnTo>
                      <a:pt x="13251" y="1338"/>
                    </a:lnTo>
                    <a:lnTo>
                      <a:pt x="12975" y="1273"/>
                    </a:lnTo>
                    <a:lnTo>
                      <a:pt x="12842" y="1291"/>
                    </a:lnTo>
                    <a:lnTo>
                      <a:pt x="12805" y="1268"/>
                    </a:lnTo>
                    <a:lnTo>
                      <a:pt x="12786" y="1232"/>
                    </a:lnTo>
                    <a:lnTo>
                      <a:pt x="12803" y="1209"/>
                    </a:lnTo>
                    <a:lnTo>
                      <a:pt x="12791" y="1140"/>
                    </a:lnTo>
                    <a:lnTo>
                      <a:pt x="12820" y="1098"/>
                    </a:lnTo>
                    <a:lnTo>
                      <a:pt x="12729" y="1103"/>
                    </a:lnTo>
                    <a:lnTo>
                      <a:pt x="12604" y="1067"/>
                    </a:lnTo>
                    <a:lnTo>
                      <a:pt x="12470" y="921"/>
                    </a:lnTo>
                    <a:lnTo>
                      <a:pt x="12438" y="911"/>
                    </a:lnTo>
                    <a:lnTo>
                      <a:pt x="12401" y="870"/>
                    </a:lnTo>
                    <a:lnTo>
                      <a:pt x="12421" y="869"/>
                    </a:lnTo>
                    <a:lnTo>
                      <a:pt x="12376" y="820"/>
                    </a:lnTo>
                    <a:lnTo>
                      <a:pt x="12199" y="800"/>
                    </a:lnTo>
                    <a:lnTo>
                      <a:pt x="12285" y="843"/>
                    </a:lnTo>
                    <a:lnTo>
                      <a:pt x="12290" y="887"/>
                    </a:lnTo>
                    <a:lnTo>
                      <a:pt x="12384" y="931"/>
                    </a:lnTo>
                    <a:lnTo>
                      <a:pt x="12386" y="981"/>
                    </a:lnTo>
                    <a:lnTo>
                      <a:pt x="12298" y="956"/>
                    </a:lnTo>
                    <a:lnTo>
                      <a:pt x="12229" y="951"/>
                    </a:lnTo>
                    <a:lnTo>
                      <a:pt x="12111" y="1027"/>
                    </a:lnTo>
                    <a:lnTo>
                      <a:pt x="12199" y="1084"/>
                    </a:lnTo>
                    <a:lnTo>
                      <a:pt x="12147" y="1104"/>
                    </a:lnTo>
                    <a:lnTo>
                      <a:pt x="11931" y="1054"/>
                    </a:lnTo>
                    <a:lnTo>
                      <a:pt x="11894" y="1082"/>
                    </a:lnTo>
                    <a:lnTo>
                      <a:pt x="11961" y="1119"/>
                    </a:lnTo>
                    <a:lnTo>
                      <a:pt x="11972" y="1158"/>
                    </a:lnTo>
                    <a:lnTo>
                      <a:pt x="11898" y="1138"/>
                    </a:lnTo>
                    <a:lnTo>
                      <a:pt x="11785" y="1113"/>
                    </a:lnTo>
                    <a:lnTo>
                      <a:pt x="11722" y="995"/>
                    </a:lnTo>
                    <a:lnTo>
                      <a:pt x="11576" y="939"/>
                    </a:lnTo>
                    <a:lnTo>
                      <a:pt x="11626" y="929"/>
                    </a:lnTo>
                    <a:lnTo>
                      <a:pt x="11985" y="986"/>
                    </a:lnTo>
                    <a:lnTo>
                      <a:pt x="12091" y="966"/>
                    </a:lnTo>
                    <a:lnTo>
                      <a:pt x="12143" y="927"/>
                    </a:lnTo>
                    <a:lnTo>
                      <a:pt x="12103" y="879"/>
                    </a:lnTo>
                    <a:lnTo>
                      <a:pt x="12025" y="845"/>
                    </a:lnTo>
                    <a:lnTo>
                      <a:pt x="11721" y="766"/>
                    </a:lnTo>
                    <a:lnTo>
                      <a:pt x="11532" y="751"/>
                    </a:lnTo>
                    <a:lnTo>
                      <a:pt x="11408" y="710"/>
                    </a:lnTo>
                    <a:lnTo>
                      <a:pt x="11350" y="734"/>
                    </a:lnTo>
                    <a:lnTo>
                      <a:pt x="11265" y="694"/>
                    </a:lnTo>
                    <a:lnTo>
                      <a:pt x="11340" y="677"/>
                    </a:lnTo>
                    <a:lnTo>
                      <a:pt x="11132" y="631"/>
                    </a:lnTo>
                    <a:lnTo>
                      <a:pt x="11026" y="643"/>
                    </a:lnTo>
                    <a:lnTo>
                      <a:pt x="10913" y="640"/>
                    </a:lnTo>
                    <a:lnTo>
                      <a:pt x="10820" y="692"/>
                    </a:lnTo>
                    <a:lnTo>
                      <a:pt x="10716" y="688"/>
                    </a:lnTo>
                    <a:lnTo>
                      <a:pt x="10571" y="717"/>
                    </a:lnTo>
                    <a:lnTo>
                      <a:pt x="10367" y="801"/>
                    </a:lnTo>
                    <a:lnTo>
                      <a:pt x="10233" y="853"/>
                    </a:lnTo>
                    <a:lnTo>
                      <a:pt x="10002" y="997"/>
                    </a:lnTo>
                    <a:lnTo>
                      <a:pt x="9814" y="1106"/>
                    </a:lnTo>
                    <a:lnTo>
                      <a:pt x="9613" y="1192"/>
                    </a:lnTo>
                    <a:lnTo>
                      <a:pt x="9357" y="1264"/>
                    </a:lnTo>
                    <a:lnTo>
                      <a:pt x="9250" y="1320"/>
                    </a:lnTo>
                    <a:lnTo>
                      <a:pt x="9160" y="1532"/>
                    </a:lnTo>
                    <a:lnTo>
                      <a:pt x="9140" y="1636"/>
                    </a:lnTo>
                    <a:lnTo>
                      <a:pt x="9248" y="1687"/>
                    </a:lnTo>
                    <a:lnTo>
                      <a:pt x="9386" y="1663"/>
                    </a:lnTo>
                    <a:lnTo>
                      <a:pt x="9617" y="1550"/>
                    </a:lnTo>
                    <a:lnTo>
                      <a:pt x="9659" y="1609"/>
                    </a:lnTo>
                    <a:lnTo>
                      <a:pt x="9687" y="1751"/>
                    </a:lnTo>
                    <a:lnTo>
                      <a:pt x="9740" y="1867"/>
                    </a:lnTo>
                    <a:lnTo>
                      <a:pt x="9746" y="1966"/>
                    </a:lnTo>
                    <a:lnTo>
                      <a:pt x="9869" y="1961"/>
                    </a:lnTo>
                    <a:lnTo>
                      <a:pt x="9948" y="1877"/>
                    </a:lnTo>
                    <a:lnTo>
                      <a:pt x="10071" y="1887"/>
                    </a:lnTo>
                    <a:lnTo>
                      <a:pt x="10149" y="1791"/>
                    </a:lnTo>
                    <a:lnTo>
                      <a:pt x="10216" y="1623"/>
                    </a:lnTo>
                    <a:lnTo>
                      <a:pt x="10320" y="1599"/>
                    </a:lnTo>
                    <a:lnTo>
                      <a:pt x="10423" y="1493"/>
                    </a:lnTo>
                    <a:lnTo>
                      <a:pt x="10340" y="1441"/>
                    </a:lnTo>
                    <a:lnTo>
                      <a:pt x="10288" y="1377"/>
                    </a:lnTo>
                    <a:lnTo>
                      <a:pt x="10374" y="1252"/>
                    </a:lnTo>
                    <a:lnTo>
                      <a:pt x="10549" y="1178"/>
                    </a:lnTo>
                    <a:lnTo>
                      <a:pt x="10686" y="1113"/>
                    </a:lnTo>
                    <a:lnTo>
                      <a:pt x="10675" y="1064"/>
                    </a:lnTo>
                    <a:lnTo>
                      <a:pt x="10755" y="1008"/>
                    </a:lnTo>
                    <a:lnTo>
                      <a:pt x="10888" y="986"/>
                    </a:lnTo>
                    <a:lnTo>
                      <a:pt x="10997" y="1023"/>
                    </a:lnTo>
                    <a:lnTo>
                      <a:pt x="11009" y="1057"/>
                    </a:lnTo>
                    <a:lnTo>
                      <a:pt x="10957" y="1074"/>
                    </a:lnTo>
                    <a:lnTo>
                      <a:pt x="10771" y="1161"/>
                    </a:lnTo>
                    <a:lnTo>
                      <a:pt x="10694" y="1214"/>
                    </a:lnTo>
                    <a:lnTo>
                      <a:pt x="10650" y="1264"/>
                    </a:lnTo>
                    <a:lnTo>
                      <a:pt x="10689" y="1343"/>
                    </a:lnTo>
                    <a:lnTo>
                      <a:pt x="10664" y="1432"/>
                    </a:lnTo>
                    <a:lnTo>
                      <a:pt x="10753" y="1463"/>
                    </a:lnTo>
                    <a:lnTo>
                      <a:pt x="10807" y="1515"/>
                    </a:lnTo>
                    <a:lnTo>
                      <a:pt x="10960" y="1495"/>
                    </a:lnTo>
                    <a:lnTo>
                      <a:pt x="11122" y="1461"/>
                    </a:lnTo>
                    <a:lnTo>
                      <a:pt x="11288" y="1453"/>
                    </a:lnTo>
                    <a:lnTo>
                      <a:pt x="11394" y="1498"/>
                    </a:lnTo>
                    <a:lnTo>
                      <a:pt x="11295" y="1550"/>
                    </a:lnTo>
                    <a:lnTo>
                      <a:pt x="11197" y="1552"/>
                    </a:lnTo>
                    <a:lnTo>
                      <a:pt x="11091" y="1537"/>
                    </a:lnTo>
                    <a:lnTo>
                      <a:pt x="10972" y="1550"/>
                    </a:lnTo>
                    <a:lnTo>
                      <a:pt x="10850" y="1577"/>
                    </a:lnTo>
                    <a:lnTo>
                      <a:pt x="10861" y="1633"/>
                    </a:lnTo>
                    <a:lnTo>
                      <a:pt x="10923" y="1668"/>
                    </a:lnTo>
                    <a:lnTo>
                      <a:pt x="10960" y="1656"/>
                    </a:lnTo>
                    <a:lnTo>
                      <a:pt x="10950" y="1715"/>
                    </a:lnTo>
                    <a:lnTo>
                      <a:pt x="10933" y="1793"/>
                    </a:lnTo>
                    <a:lnTo>
                      <a:pt x="10850" y="1794"/>
                    </a:lnTo>
                    <a:lnTo>
                      <a:pt x="10771" y="1719"/>
                    </a:lnTo>
                    <a:lnTo>
                      <a:pt x="10674" y="1752"/>
                    </a:lnTo>
                    <a:lnTo>
                      <a:pt x="10622" y="1818"/>
                    </a:lnTo>
                    <a:lnTo>
                      <a:pt x="10613" y="1895"/>
                    </a:lnTo>
                    <a:lnTo>
                      <a:pt x="10632" y="1985"/>
                    </a:lnTo>
                    <a:lnTo>
                      <a:pt x="10482" y="2020"/>
                    </a:lnTo>
                    <a:lnTo>
                      <a:pt x="10453" y="2067"/>
                    </a:lnTo>
                    <a:lnTo>
                      <a:pt x="10347" y="2067"/>
                    </a:lnTo>
                    <a:lnTo>
                      <a:pt x="10342" y="2040"/>
                    </a:lnTo>
                    <a:lnTo>
                      <a:pt x="10236" y="2022"/>
                    </a:lnTo>
                    <a:lnTo>
                      <a:pt x="10095" y="2059"/>
                    </a:lnTo>
                    <a:lnTo>
                      <a:pt x="9915" y="2109"/>
                    </a:lnTo>
                    <a:lnTo>
                      <a:pt x="9832" y="2141"/>
                    </a:lnTo>
                    <a:lnTo>
                      <a:pt x="9788" y="2106"/>
                    </a:lnTo>
                    <a:lnTo>
                      <a:pt x="9677" y="2064"/>
                    </a:lnTo>
                    <a:lnTo>
                      <a:pt x="9608" y="2092"/>
                    </a:lnTo>
                    <a:lnTo>
                      <a:pt x="9492" y="2114"/>
                    </a:lnTo>
                    <a:lnTo>
                      <a:pt x="9506" y="2076"/>
                    </a:lnTo>
                    <a:lnTo>
                      <a:pt x="9405" y="2049"/>
                    </a:lnTo>
                    <a:lnTo>
                      <a:pt x="9416" y="2006"/>
                    </a:lnTo>
                    <a:lnTo>
                      <a:pt x="9405" y="1954"/>
                    </a:lnTo>
                    <a:lnTo>
                      <a:pt x="9504" y="1879"/>
                    </a:lnTo>
                    <a:lnTo>
                      <a:pt x="9531" y="1890"/>
                    </a:lnTo>
                    <a:lnTo>
                      <a:pt x="9570" y="1852"/>
                    </a:lnTo>
                    <a:lnTo>
                      <a:pt x="9519" y="1835"/>
                    </a:lnTo>
                    <a:lnTo>
                      <a:pt x="9516" y="1806"/>
                    </a:lnTo>
                    <a:lnTo>
                      <a:pt x="9558" y="1773"/>
                    </a:lnTo>
                    <a:lnTo>
                      <a:pt x="9578" y="1720"/>
                    </a:lnTo>
                    <a:lnTo>
                      <a:pt x="9489" y="1749"/>
                    </a:lnTo>
                    <a:lnTo>
                      <a:pt x="9443" y="1778"/>
                    </a:lnTo>
                    <a:lnTo>
                      <a:pt x="9354" y="1784"/>
                    </a:lnTo>
                    <a:lnTo>
                      <a:pt x="9314" y="1815"/>
                    </a:lnTo>
                    <a:lnTo>
                      <a:pt x="9287" y="1843"/>
                    </a:lnTo>
                    <a:lnTo>
                      <a:pt x="9248" y="1949"/>
                    </a:lnTo>
                    <a:lnTo>
                      <a:pt x="9268" y="2010"/>
                    </a:lnTo>
                    <a:lnTo>
                      <a:pt x="9251" y="2070"/>
                    </a:lnTo>
                    <a:lnTo>
                      <a:pt x="9261" y="2113"/>
                    </a:lnTo>
                    <a:lnTo>
                      <a:pt x="9171" y="2166"/>
                    </a:lnTo>
                    <a:lnTo>
                      <a:pt x="9159" y="2143"/>
                    </a:lnTo>
                    <a:lnTo>
                      <a:pt x="9066" y="2148"/>
                    </a:lnTo>
                    <a:lnTo>
                      <a:pt x="9038" y="2171"/>
                    </a:lnTo>
                    <a:lnTo>
                      <a:pt x="8948" y="2170"/>
                    </a:lnTo>
                    <a:lnTo>
                      <a:pt x="8783" y="2215"/>
                    </a:lnTo>
                    <a:lnTo>
                      <a:pt x="8617" y="2385"/>
                    </a:lnTo>
                    <a:lnTo>
                      <a:pt x="8546" y="2417"/>
                    </a:lnTo>
                    <a:lnTo>
                      <a:pt x="8448" y="2441"/>
                    </a:lnTo>
                    <a:lnTo>
                      <a:pt x="8341" y="2464"/>
                    </a:lnTo>
                    <a:lnTo>
                      <a:pt x="8263" y="2562"/>
                    </a:lnTo>
                    <a:lnTo>
                      <a:pt x="7959" y="2656"/>
                    </a:lnTo>
                    <a:lnTo>
                      <a:pt x="7879" y="2604"/>
                    </a:lnTo>
                    <a:lnTo>
                      <a:pt x="7848" y="2744"/>
                    </a:lnTo>
                    <a:lnTo>
                      <a:pt x="7674" y="2712"/>
                    </a:lnTo>
                    <a:lnTo>
                      <a:pt x="7518" y="2739"/>
                    </a:lnTo>
                    <a:lnTo>
                      <a:pt x="7481" y="2830"/>
                    </a:lnTo>
                    <a:lnTo>
                      <a:pt x="7630" y="2878"/>
                    </a:lnTo>
                    <a:lnTo>
                      <a:pt x="7684" y="2942"/>
                    </a:lnTo>
                    <a:lnTo>
                      <a:pt x="7747" y="3079"/>
                    </a:lnTo>
                    <a:lnTo>
                      <a:pt x="7614" y="3343"/>
                    </a:lnTo>
                    <a:lnTo>
                      <a:pt x="7518" y="3424"/>
                    </a:lnTo>
                    <a:lnTo>
                      <a:pt x="7321" y="3419"/>
                    </a:lnTo>
                    <a:lnTo>
                      <a:pt x="7216" y="3427"/>
                    </a:lnTo>
                    <a:lnTo>
                      <a:pt x="7098" y="3404"/>
                    </a:lnTo>
                    <a:lnTo>
                      <a:pt x="6937" y="3404"/>
                    </a:lnTo>
                    <a:lnTo>
                      <a:pt x="6806" y="3380"/>
                    </a:lnTo>
                    <a:lnTo>
                      <a:pt x="6592" y="3478"/>
                    </a:lnTo>
                    <a:lnTo>
                      <a:pt x="6610" y="3538"/>
                    </a:lnTo>
                    <a:lnTo>
                      <a:pt x="6556" y="3638"/>
                    </a:lnTo>
                    <a:lnTo>
                      <a:pt x="6540" y="3685"/>
                    </a:lnTo>
                    <a:lnTo>
                      <a:pt x="6540" y="3735"/>
                    </a:lnTo>
                    <a:lnTo>
                      <a:pt x="6514" y="3794"/>
                    </a:lnTo>
                    <a:lnTo>
                      <a:pt x="6450" y="3880"/>
                    </a:lnTo>
                    <a:lnTo>
                      <a:pt x="6417" y="3939"/>
                    </a:lnTo>
                    <a:lnTo>
                      <a:pt x="6344" y="3991"/>
                    </a:lnTo>
                    <a:lnTo>
                      <a:pt x="6292" y="4087"/>
                    </a:lnTo>
                    <a:lnTo>
                      <a:pt x="6299" y="4143"/>
                    </a:lnTo>
                    <a:lnTo>
                      <a:pt x="6349" y="4156"/>
                    </a:lnTo>
                    <a:lnTo>
                      <a:pt x="6324" y="4247"/>
                    </a:lnTo>
                    <a:lnTo>
                      <a:pt x="6257" y="4363"/>
                    </a:lnTo>
                    <a:lnTo>
                      <a:pt x="6329" y="4346"/>
                    </a:lnTo>
                    <a:lnTo>
                      <a:pt x="6390" y="4368"/>
                    </a:lnTo>
                    <a:lnTo>
                      <a:pt x="6457" y="4329"/>
                    </a:lnTo>
                    <a:lnTo>
                      <a:pt x="6570" y="4353"/>
                    </a:lnTo>
                    <a:lnTo>
                      <a:pt x="6575" y="4439"/>
                    </a:lnTo>
                    <a:lnTo>
                      <a:pt x="6607" y="4489"/>
                    </a:lnTo>
                    <a:lnTo>
                      <a:pt x="6668" y="4503"/>
                    </a:lnTo>
                    <a:lnTo>
                      <a:pt x="6738" y="4446"/>
                    </a:lnTo>
                    <a:lnTo>
                      <a:pt x="6841" y="4392"/>
                    </a:lnTo>
                    <a:lnTo>
                      <a:pt x="6967" y="4395"/>
                    </a:lnTo>
                    <a:lnTo>
                      <a:pt x="7141" y="4393"/>
                    </a:lnTo>
                    <a:lnTo>
                      <a:pt x="7275" y="4277"/>
                    </a:lnTo>
                    <a:lnTo>
                      <a:pt x="7386" y="4249"/>
                    </a:lnTo>
                    <a:lnTo>
                      <a:pt x="7445" y="4151"/>
                    </a:lnTo>
                    <a:lnTo>
                      <a:pt x="7545" y="4087"/>
                    </a:lnTo>
                    <a:lnTo>
                      <a:pt x="7519" y="4003"/>
                    </a:lnTo>
                    <a:lnTo>
                      <a:pt x="7608" y="3885"/>
                    </a:lnTo>
                    <a:lnTo>
                      <a:pt x="7716" y="3806"/>
                    </a:lnTo>
                    <a:lnTo>
                      <a:pt x="7743" y="3759"/>
                    </a:lnTo>
                    <a:lnTo>
                      <a:pt x="7922" y="3728"/>
                    </a:lnTo>
                    <a:lnTo>
                      <a:pt x="8076" y="3636"/>
                    </a:lnTo>
                    <a:lnTo>
                      <a:pt x="8093" y="3555"/>
                    </a:lnTo>
                    <a:lnTo>
                      <a:pt x="8135" y="3471"/>
                    </a:lnTo>
                    <a:lnTo>
                      <a:pt x="8337" y="3427"/>
                    </a:lnTo>
                    <a:lnTo>
                      <a:pt x="8585" y="3464"/>
                    </a:lnTo>
                    <a:lnTo>
                      <a:pt x="8725" y="3387"/>
                    </a:lnTo>
                    <a:lnTo>
                      <a:pt x="8782" y="3377"/>
                    </a:lnTo>
                    <a:lnTo>
                      <a:pt x="8873" y="3314"/>
                    </a:lnTo>
                    <a:lnTo>
                      <a:pt x="8937" y="3296"/>
                    </a:lnTo>
                    <a:lnTo>
                      <a:pt x="9034" y="3341"/>
                    </a:lnTo>
                    <a:lnTo>
                      <a:pt x="9097" y="3356"/>
                    </a:lnTo>
                    <a:lnTo>
                      <a:pt x="9110" y="3491"/>
                    </a:lnTo>
                    <a:lnTo>
                      <a:pt x="9186" y="3570"/>
                    </a:lnTo>
                    <a:lnTo>
                      <a:pt x="9295" y="3661"/>
                    </a:lnTo>
                    <a:lnTo>
                      <a:pt x="9394" y="3725"/>
                    </a:lnTo>
                    <a:lnTo>
                      <a:pt x="9495" y="3734"/>
                    </a:lnTo>
                    <a:lnTo>
                      <a:pt x="9549" y="3791"/>
                    </a:lnTo>
                    <a:lnTo>
                      <a:pt x="9637" y="3818"/>
                    </a:lnTo>
                    <a:lnTo>
                      <a:pt x="9671" y="3878"/>
                    </a:lnTo>
                    <a:lnTo>
                      <a:pt x="9728" y="3897"/>
                    </a:lnTo>
                    <a:lnTo>
                      <a:pt x="9763" y="3969"/>
                    </a:lnTo>
                    <a:lnTo>
                      <a:pt x="9812" y="4053"/>
                    </a:lnTo>
                    <a:lnTo>
                      <a:pt x="9777" y="4084"/>
                    </a:lnTo>
                    <a:lnTo>
                      <a:pt x="9740" y="4163"/>
                    </a:lnTo>
                    <a:lnTo>
                      <a:pt x="9734" y="4208"/>
                    </a:lnTo>
                    <a:lnTo>
                      <a:pt x="9797" y="4196"/>
                    </a:lnTo>
                    <a:lnTo>
                      <a:pt x="9886" y="4070"/>
                    </a:lnTo>
                    <a:lnTo>
                      <a:pt x="9948" y="4062"/>
                    </a:lnTo>
                    <a:lnTo>
                      <a:pt x="9972" y="3986"/>
                    </a:lnTo>
                    <a:lnTo>
                      <a:pt x="9873" y="3932"/>
                    </a:lnTo>
                    <a:lnTo>
                      <a:pt x="9942" y="3840"/>
                    </a:lnTo>
                    <a:lnTo>
                      <a:pt x="10063" y="3863"/>
                    </a:lnTo>
                    <a:lnTo>
                      <a:pt x="10138" y="3930"/>
                    </a:lnTo>
                    <a:lnTo>
                      <a:pt x="10169" y="3880"/>
                    </a:lnTo>
                    <a:lnTo>
                      <a:pt x="10155" y="3853"/>
                    </a:lnTo>
                    <a:lnTo>
                      <a:pt x="10039" y="3779"/>
                    </a:lnTo>
                    <a:lnTo>
                      <a:pt x="9938" y="3735"/>
                    </a:lnTo>
                    <a:lnTo>
                      <a:pt x="9819" y="3685"/>
                    </a:lnTo>
                    <a:lnTo>
                      <a:pt x="9861" y="3656"/>
                    </a:lnTo>
                    <a:lnTo>
                      <a:pt x="9830" y="3626"/>
                    </a:lnTo>
                    <a:lnTo>
                      <a:pt x="9721" y="3626"/>
                    </a:lnTo>
                    <a:lnTo>
                      <a:pt x="9583" y="3515"/>
                    </a:lnTo>
                    <a:lnTo>
                      <a:pt x="9531" y="3402"/>
                    </a:lnTo>
                    <a:lnTo>
                      <a:pt x="9418" y="3333"/>
                    </a:lnTo>
                    <a:lnTo>
                      <a:pt x="9386" y="3266"/>
                    </a:lnTo>
                    <a:lnTo>
                      <a:pt x="9410" y="3227"/>
                    </a:lnTo>
                    <a:lnTo>
                      <a:pt x="9415" y="3161"/>
                    </a:lnTo>
                    <a:lnTo>
                      <a:pt x="9529" y="3114"/>
                    </a:lnTo>
                    <a:lnTo>
                      <a:pt x="9628" y="3134"/>
                    </a:lnTo>
                    <a:lnTo>
                      <a:pt x="9598" y="3146"/>
                    </a:lnTo>
                    <a:lnTo>
                      <a:pt x="9593" y="3148"/>
                    </a:lnTo>
                    <a:lnTo>
                      <a:pt x="9581" y="3193"/>
                    </a:lnTo>
                    <a:lnTo>
                      <a:pt x="9613" y="3239"/>
                    </a:lnTo>
                    <a:lnTo>
                      <a:pt x="9664" y="3181"/>
                    </a:lnTo>
                    <a:lnTo>
                      <a:pt x="9745" y="3202"/>
                    </a:lnTo>
                    <a:lnTo>
                      <a:pt x="9741" y="3247"/>
                    </a:lnTo>
                    <a:lnTo>
                      <a:pt x="9793" y="3303"/>
                    </a:lnTo>
                    <a:lnTo>
                      <a:pt x="9765" y="3313"/>
                    </a:lnTo>
                    <a:lnTo>
                      <a:pt x="9866" y="3412"/>
                    </a:lnTo>
                    <a:lnTo>
                      <a:pt x="9987" y="3452"/>
                    </a:lnTo>
                    <a:lnTo>
                      <a:pt x="10061" y="3503"/>
                    </a:lnTo>
                    <a:lnTo>
                      <a:pt x="10187" y="3553"/>
                    </a:lnTo>
                    <a:lnTo>
                      <a:pt x="10245" y="3580"/>
                    </a:lnTo>
                    <a:lnTo>
                      <a:pt x="10282" y="3626"/>
                    </a:lnTo>
                    <a:lnTo>
                      <a:pt x="10310" y="3638"/>
                    </a:lnTo>
                    <a:lnTo>
                      <a:pt x="10332" y="3659"/>
                    </a:lnTo>
                    <a:lnTo>
                      <a:pt x="10310" y="3703"/>
                    </a:lnTo>
                    <a:lnTo>
                      <a:pt x="10293" y="3799"/>
                    </a:lnTo>
                    <a:lnTo>
                      <a:pt x="10302" y="3868"/>
                    </a:lnTo>
                    <a:lnTo>
                      <a:pt x="10379" y="3915"/>
                    </a:lnTo>
                    <a:lnTo>
                      <a:pt x="10381" y="3947"/>
                    </a:lnTo>
                    <a:lnTo>
                      <a:pt x="10404" y="3957"/>
                    </a:lnTo>
                    <a:lnTo>
                      <a:pt x="10413" y="4000"/>
                    </a:lnTo>
                    <a:lnTo>
                      <a:pt x="10485" y="4082"/>
                    </a:lnTo>
                    <a:lnTo>
                      <a:pt x="10541" y="4149"/>
                    </a:lnTo>
                    <a:lnTo>
                      <a:pt x="10564" y="4247"/>
                    </a:lnTo>
                    <a:lnTo>
                      <a:pt x="10618" y="4366"/>
                    </a:lnTo>
                    <a:lnTo>
                      <a:pt x="10741" y="4432"/>
                    </a:lnTo>
                    <a:lnTo>
                      <a:pt x="10842" y="4430"/>
                    </a:lnTo>
                    <a:lnTo>
                      <a:pt x="10785" y="4297"/>
                    </a:lnTo>
                    <a:lnTo>
                      <a:pt x="10879" y="4282"/>
                    </a:lnTo>
                    <a:lnTo>
                      <a:pt x="10835" y="4207"/>
                    </a:lnTo>
                    <a:lnTo>
                      <a:pt x="10973" y="4247"/>
                    </a:lnTo>
                    <a:lnTo>
                      <a:pt x="10970" y="4163"/>
                    </a:lnTo>
                    <a:lnTo>
                      <a:pt x="10896" y="4121"/>
                    </a:lnTo>
                    <a:lnTo>
                      <a:pt x="10815" y="4052"/>
                    </a:lnTo>
                    <a:lnTo>
                      <a:pt x="10869" y="4021"/>
                    </a:lnTo>
                    <a:lnTo>
                      <a:pt x="10797" y="3952"/>
                    </a:lnTo>
                    <a:lnTo>
                      <a:pt x="10765" y="3867"/>
                    </a:lnTo>
                    <a:lnTo>
                      <a:pt x="10792" y="3836"/>
                    </a:lnTo>
                    <a:lnTo>
                      <a:pt x="10867" y="3910"/>
                    </a:lnTo>
                    <a:lnTo>
                      <a:pt x="10948" y="3910"/>
                    </a:lnTo>
                    <a:lnTo>
                      <a:pt x="11021" y="3887"/>
                    </a:lnTo>
                    <a:lnTo>
                      <a:pt x="10920" y="3806"/>
                    </a:lnTo>
                    <a:lnTo>
                      <a:pt x="11091" y="3769"/>
                    </a:lnTo>
                    <a:lnTo>
                      <a:pt x="11167" y="3782"/>
                    </a:lnTo>
                    <a:lnTo>
                      <a:pt x="11253" y="3787"/>
                    </a:lnTo>
                    <a:lnTo>
                      <a:pt x="11253" y="3816"/>
                    </a:lnTo>
                    <a:lnTo>
                      <a:pt x="11302" y="3882"/>
                    </a:lnTo>
                    <a:lnTo>
                      <a:pt x="11416" y="3806"/>
                    </a:lnTo>
                    <a:lnTo>
                      <a:pt x="11473" y="3762"/>
                    </a:lnTo>
                    <a:lnTo>
                      <a:pt x="11642" y="3754"/>
                    </a:lnTo>
                    <a:lnTo>
                      <a:pt x="11664" y="3718"/>
                    </a:lnTo>
                    <a:lnTo>
                      <a:pt x="11537" y="3675"/>
                    </a:lnTo>
                    <a:lnTo>
                      <a:pt x="11517" y="3621"/>
                    </a:lnTo>
                    <a:lnTo>
                      <a:pt x="11465" y="3542"/>
                    </a:lnTo>
                    <a:lnTo>
                      <a:pt x="11509" y="3442"/>
                    </a:lnTo>
                    <a:lnTo>
                      <a:pt x="11574" y="3387"/>
                    </a:lnTo>
                    <a:lnTo>
                      <a:pt x="11595" y="3224"/>
                    </a:lnTo>
                    <a:lnTo>
                      <a:pt x="11637" y="3237"/>
                    </a:lnTo>
                    <a:lnTo>
                      <a:pt x="11697" y="3208"/>
                    </a:lnTo>
                    <a:lnTo>
                      <a:pt x="11690" y="3173"/>
                    </a:lnTo>
                    <a:lnTo>
                      <a:pt x="11780" y="3077"/>
                    </a:lnTo>
                    <a:lnTo>
                      <a:pt x="11818" y="3005"/>
                    </a:lnTo>
                    <a:lnTo>
                      <a:pt x="11935" y="2990"/>
                    </a:lnTo>
                    <a:lnTo>
                      <a:pt x="11951" y="3038"/>
                    </a:lnTo>
                    <a:lnTo>
                      <a:pt x="12157" y="3070"/>
                    </a:lnTo>
                    <a:lnTo>
                      <a:pt x="12199" y="3101"/>
                    </a:lnTo>
                    <a:lnTo>
                      <a:pt x="12083" y="3144"/>
                    </a:lnTo>
                    <a:lnTo>
                      <a:pt x="12064" y="3170"/>
                    </a:lnTo>
                    <a:lnTo>
                      <a:pt x="12214" y="3208"/>
                    </a:lnTo>
                    <a:lnTo>
                      <a:pt x="12195" y="3271"/>
                    </a:lnTo>
                    <a:lnTo>
                      <a:pt x="12275" y="3298"/>
                    </a:lnTo>
                    <a:lnTo>
                      <a:pt x="12438" y="3220"/>
                    </a:lnTo>
                    <a:lnTo>
                      <a:pt x="12574" y="3198"/>
                    </a:lnTo>
                    <a:lnTo>
                      <a:pt x="12589" y="3151"/>
                    </a:lnTo>
                    <a:lnTo>
                      <a:pt x="12460" y="3158"/>
                    </a:lnTo>
                    <a:lnTo>
                      <a:pt x="12389" y="3126"/>
                    </a:lnTo>
                    <a:lnTo>
                      <a:pt x="12364" y="3045"/>
                    </a:lnTo>
                    <a:lnTo>
                      <a:pt x="12463" y="2998"/>
                    </a:lnTo>
                    <a:lnTo>
                      <a:pt x="12579" y="2991"/>
                    </a:lnTo>
                    <a:lnTo>
                      <a:pt x="12652" y="2949"/>
                    </a:lnTo>
                    <a:lnTo>
                      <a:pt x="12748" y="2939"/>
                    </a:lnTo>
                    <a:lnTo>
                      <a:pt x="12852" y="2919"/>
                    </a:lnTo>
                    <a:lnTo>
                      <a:pt x="12864" y="2946"/>
                    </a:lnTo>
                    <a:lnTo>
                      <a:pt x="12695" y="2998"/>
                    </a:lnTo>
                    <a:lnTo>
                      <a:pt x="12780" y="3050"/>
                    </a:lnTo>
                    <a:lnTo>
                      <a:pt x="12702" y="3160"/>
                    </a:lnTo>
                    <a:lnTo>
                      <a:pt x="12615" y="3180"/>
                    </a:lnTo>
                    <a:lnTo>
                      <a:pt x="12746" y="3259"/>
                    </a:lnTo>
                    <a:lnTo>
                      <a:pt x="12906" y="3309"/>
                    </a:lnTo>
                    <a:lnTo>
                      <a:pt x="13103" y="3424"/>
                    </a:lnTo>
                    <a:lnTo>
                      <a:pt x="13163" y="3466"/>
                    </a:lnTo>
                    <a:lnTo>
                      <a:pt x="13241" y="3481"/>
                    </a:lnTo>
                    <a:lnTo>
                      <a:pt x="13330" y="3532"/>
                    </a:lnTo>
                    <a:lnTo>
                      <a:pt x="13391" y="3626"/>
                    </a:lnTo>
                    <a:lnTo>
                      <a:pt x="13389" y="3686"/>
                    </a:lnTo>
                    <a:lnTo>
                      <a:pt x="13249" y="3760"/>
                    </a:lnTo>
                    <a:lnTo>
                      <a:pt x="13130" y="3747"/>
                    </a:lnTo>
                    <a:lnTo>
                      <a:pt x="12975" y="3769"/>
                    </a:lnTo>
                    <a:lnTo>
                      <a:pt x="12766" y="3715"/>
                    </a:lnTo>
                    <a:lnTo>
                      <a:pt x="12507" y="3616"/>
                    </a:lnTo>
                    <a:lnTo>
                      <a:pt x="12281" y="3619"/>
                    </a:lnTo>
                    <a:lnTo>
                      <a:pt x="12126" y="3658"/>
                    </a:lnTo>
                    <a:lnTo>
                      <a:pt x="11970" y="3749"/>
                    </a:lnTo>
                    <a:lnTo>
                      <a:pt x="11701" y="3730"/>
                    </a:lnTo>
                    <a:lnTo>
                      <a:pt x="11650" y="3838"/>
                    </a:lnTo>
                    <a:lnTo>
                      <a:pt x="11431" y="3845"/>
                    </a:lnTo>
                    <a:lnTo>
                      <a:pt x="11278" y="3981"/>
                    </a:lnTo>
                    <a:lnTo>
                      <a:pt x="11374" y="4052"/>
                    </a:lnTo>
                    <a:lnTo>
                      <a:pt x="11308" y="4164"/>
                    </a:lnTo>
                    <a:lnTo>
                      <a:pt x="11421" y="4247"/>
                    </a:lnTo>
                    <a:lnTo>
                      <a:pt x="11519" y="4395"/>
                    </a:lnTo>
                    <a:lnTo>
                      <a:pt x="11682" y="4393"/>
                    </a:lnTo>
                    <a:lnTo>
                      <a:pt x="11834" y="4474"/>
                    </a:lnTo>
                    <a:lnTo>
                      <a:pt x="11936" y="4456"/>
                    </a:lnTo>
                    <a:lnTo>
                      <a:pt x="11965" y="4393"/>
                    </a:lnTo>
                    <a:lnTo>
                      <a:pt x="12128" y="4398"/>
                    </a:lnTo>
                    <a:lnTo>
                      <a:pt x="12258" y="4479"/>
                    </a:lnTo>
                    <a:lnTo>
                      <a:pt x="12483" y="4462"/>
                    </a:lnTo>
                    <a:lnTo>
                      <a:pt x="12573" y="4375"/>
                    </a:lnTo>
                    <a:lnTo>
                      <a:pt x="12700" y="4410"/>
                    </a:lnTo>
                    <a:lnTo>
                      <a:pt x="12788" y="4397"/>
                    </a:lnTo>
                    <a:lnTo>
                      <a:pt x="12743" y="4454"/>
                    </a:lnTo>
                    <a:lnTo>
                      <a:pt x="12808" y="4523"/>
                    </a:lnTo>
                    <a:lnTo>
                      <a:pt x="12781" y="4585"/>
                    </a:lnTo>
                    <a:lnTo>
                      <a:pt x="12815" y="4703"/>
                    </a:lnTo>
                    <a:lnTo>
                      <a:pt x="12812" y="4708"/>
                    </a:lnTo>
                    <a:lnTo>
                      <a:pt x="12753" y="4818"/>
                    </a:lnTo>
                    <a:lnTo>
                      <a:pt x="12716" y="4944"/>
                    </a:lnTo>
                    <a:lnTo>
                      <a:pt x="12712" y="4946"/>
                    </a:lnTo>
                    <a:lnTo>
                      <a:pt x="12695" y="4986"/>
                    </a:lnTo>
                    <a:lnTo>
                      <a:pt x="12680" y="5105"/>
                    </a:lnTo>
                    <a:lnTo>
                      <a:pt x="12648" y="5179"/>
                    </a:lnTo>
                    <a:lnTo>
                      <a:pt x="12660" y="5188"/>
                    </a:lnTo>
                    <a:lnTo>
                      <a:pt x="12620" y="5242"/>
                    </a:lnTo>
                    <a:lnTo>
                      <a:pt x="12547" y="5282"/>
                    </a:lnTo>
                    <a:lnTo>
                      <a:pt x="12423" y="5272"/>
                    </a:lnTo>
                    <a:lnTo>
                      <a:pt x="12291" y="5235"/>
                    </a:lnTo>
                    <a:lnTo>
                      <a:pt x="12259" y="5287"/>
                    </a:lnTo>
                    <a:lnTo>
                      <a:pt x="12209" y="5208"/>
                    </a:lnTo>
                    <a:lnTo>
                      <a:pt x="12093" y="5188"/>
                    </a:lnTo>
                    <a:lnTo>
                      <a:pt x="11955" y="5201"/>
                    </a:lnTo>
                    <a:lnTo>
                      <a:pt x="11892" y="5247"/>
                    </a:lnTo>
                    <a:lnTo>
                      <a:pt x="11771" y="5297"/>
                    </a:lnTo>
                    <a:lnTo>
                      <a:pt x="11696" y="5272"/>
                    </a:lnTo>
                    <a:lnTo>
                      <a:pt x="11534" y="5225"/>
                    </a:lnTo>
                    <a:lnTo>
                      <a:pt x="11377" y="5183"/>
                    </a:lnTo>
                    <a:lnTo>
                      <a:pt x="11165" y="5185"/>
                    </a:lnTo>
                    <a:lnTo>
                      <a:pt x="11125" y="5132"/>
                    </a:lnTo>
                    <a:lnTo>
                      <a:pt x="10967" y="5114"/>
                    </a:lnTo>
                    <a:lnTo>
                      <a:pt x="10914" y="5087"/>
                    </a:lnTo>
                    <a:lnTo>
                      <a:pt x="10856" y="5087"/>
                    </a:lnTo>
                    <a:lnTo>
                      <a:pt x="10802" y="5016"/>
                    </a:lnTo>
                    <a:lnTo>
                      <a:pt x="10588" y="4983"/>
                    </a:lnTo>
                    <a:lnTo>
                      <a:pt x="10478" y="5004"/>
                    </a:lnTo>
                    <a:lnTo>
                      <a:pt x="10362" y="5078"/>
                    </a:lnTo>
                    <a:lnTo>
                      <a:pt x="10308" y="5156"/>
                    </a:lnTo>
                    <a:lnTo>
                      <a:pt x="10342" y="5279"/>
                    </a:lnTo>
                    <a:lnTo>
                      <a:pt x="10263" y="5353"/>
                    </a:lnTo>
                    <a:lnTo>
                      <a:pt x="10182" y="5395"/>
                    </a:lnTo>
                    <a:lnTo>
                      <a:pt x="10014" y="5314"/>
                    </a:lnTo>
                    <a:lnTo>
                      <a:pt x="9792" y="5247"/>
                    </a:lnTo>
                    <a:lnTo>
                      <a:pt x="9650" y="5217"/>
                    </a:lnTo>
                    <a:lnTo>
                      <a:pt x="9588" y="5075"/>
                    </a:lnTo>
                    <a:lnTo>
                      <a:pt x="9386" y="5004"/>
                    </a:lnTo>
                    <a:lnTo>
                      <a:pt x="9258" y="4977"/>
                    </a:lnTo>
                    <a:lnTo>
                      <a:pt x="9191" y="4991"/>
                    </a:lnTo>
                    <a:lnTo>
                      <a:pt x="9016" y="4937"/>
                    </a:lnTo>
                    <a:lnTo>
                      <a:pt x="8960" y="4912"/>
                    </a:lnTo>
                    <a:lnTo>
                      <a:pt x="8932" y="4838"/>
                    </a:lnTo>
                    <a:lnTo>
                      <a:pt x="8852" y="4836"/>
                    </a:lnTo>
                    <a:lnTo>
                      <a:pt x="8837" y="4750"/>
                    </a:lnTo>
                    <a:lnTo>
                      <a:pt x="8948" y="4673"/>
                    </a:lnTo>
                    <a:lnTo>
                      <a:pt x="8987" y="4542"/>
                    </a:lnTo>
                    <a:lnTo>
                      <a:pt x="8942" y="4503"/>
                    </a:lnTo>
                    <a:lnTo>
                      <a:pt x="8953" y="4434"/>
                    </a:lnTo>
                    <a:lnTo>
                      <a:pt x="9039" y="4360"/>
                    </a:lnTo>
                    <a:lnTo>
                      <a:pt x="9033" y="4331"/>
                    </a:lnTo>
                    <a:lnTo>
                      <a:pt x="8900" y="4387"/>
                    </a:lnTo>
                    <a:lnTo>
                      <a:pt x="8916" y="4311"/>
                    </a:lnTo>
                    <a:lnTo>
                      <a:pt x="8817" y="4292"/>
                    </a:lnTo>
                    <a:lnTo>
                      <a:pt x="8647" y="4353"/>
                    </a:lnTo>
                    <a:lnTo>
                      <a:pt x="8546" y="4361"/>
                    </a:lnTo>
                    <a:lnTo>
                      <a:pt x="8494" y="4326"/>
                    </a:lnTo>
                    <a:lnTo>
                      <a:pt x="8341" y="4328"/>
                    </a:lnTo>
                    <a:lnTo>
                      <a:pt x="8191" y="4387"/>
                    </a:lnTo>
                    <a:lnTo>
                      <a:pt x="8124" y="4365"/>
                    </a:lnTo>
                    <a:lnTo>
                      <a:pt x="7886" y="4377"/>
                    </a:lnTo>
                    <a:lnTo>
                      <a:pt x="7639" y="4403"/>
                    </a:lnTo>
                    <a:lnTo>
                      <a:pt x="7491" y="4449"/>
                    </a:lnTo>
                    <a:lnTo>
                      <a:pt x="7385" y="4513"/>
                    </a:lnTo>
                    <a:lnTo>
                      <a:pt x="7226" y="4538"/>
                    </a:lnTo>
                    <a:lnTo>
                      <a:pt x="7066" y="4622"/>
                    </a:lnTo>
                    <a:lnTo>
                      <a:pt x="7008" y="4621"/>
                    </a:lnTo>
                    <a:lnTo>
                      <a:pt x="6875" y="4587"/>
                    </a:lnTo>
                    <a:lnTo>
                      <a:pt x="6742" y="4597"/>
                    </a:lnTo>
                    <a:lnTo>
                      <a:pt x="6681" y="4533"/>
                    </a:lnTo>
                    <a:lnTo>
                      <a:pt x="6583" y="4531"/>
                    </a:lnTo>
                    <a:lnTo>
                      <a:pt x="6508" y="4626"/>
                    </a:lnTo>
                    <a:lnTo>
                      <a:pt x="6365" y="4786"/>
                    </a:lnTo>
                    <a:lnTo>
                      <a:pt x="6242" y="4850"/>
                    </a:lnTo>
                    <a:lnTo>
                      <a:pt x="6083" y="4920"/>
                    </a:lnTo>
                    <a:lnTo>
                      <a:pt x="5961" y="5026"/>
                    </a:lnTo>
                    <a:lnTo>
                      <a:pt x="5913" y="5110"/>
                    </a:lnTo>
                    <a:lnTo>
                      <a:pt x="5817" y="5249"/>
                    </a:lnTo>
                    <a:lnTo>
                      <a:pt x="5787" y="5449"/>
                    </a:lnTo>
                    <a:lnTo>
                      <a:pt x="5631" y="5585"/>
                    </a:lnTo>
                    <a:lnTo>
                      <a:pt x="5548" y="5629"/>
                    </a:lnTo>
                    <a:lnTo>
                      <a:pt x="5407" y="5740"/>
                    </a:lnTo>
                    <a:lnTo>
                      <a:pt x="5274" y="5759"/>
                    </a:lnTo>
                    <a:lnTo>
                      <a:pt x="5185" y="5824"/>
                    </a:lnTo>
                    <a:lnTo>
                      <a:pt x="5047" y="5994"/>
                    </a:lnTo>
                    <a:lnTo>
                      <a:pt x="4939" y="6056"/>
                    </a:lnTo>
                    <a:lnTo>
                      <a:pt x="4860" y="6161"/>
                    </a:lnTo>
                    <a:lnTo>
                      <a:pt x="4829" y="6250"/>
                    </a:lnTo>
                    <a:lnTo>
                      <a:pt x="4767" y="6349"/>
                    </a:lnTo>
                    <a:lnTo>
                      <a:pt x="4713" y="6376"/>
                    </a:lnTo>
                    <a:lnTo>
                      <a:pt x="4609" y="6486"/>
                    </a:lnTo>
                    <a:lnTo>
                      <a:pt x="4530" y="6607"/>
                    </a:lnTo>
                    <a:lnTo>
                      <a:pt x="4523" y="6664"/>
                    </a:lnTo>
                    <a:lnTo>
                      <a:pt x="4454" y="6755"/>
                    </a:lnTo>
                    <a:lnTo>
                      <a:pt x="4392" y="6802"/>
                    </a:lnTo>
                    <a:lnTo>
                      <a:pt x="4365" y="6883"/>
                    </a:lnTo>
                    <a:lnTo>
                      <a:pt x="4340" y="6957"/>
                    </a:lnTo>
                    <a:lnTo>
                      <a:pt x="4393" y="7033"/>
                    </a:lnTo>
                    <a:lnTo>
                      <a:pt x="4409" y="7115"/>
                    </a:lnTo>
                    <a:lnTo>
                      <a:pt x="4375" y="7203"/>
                    </a:lnTo>
                    <a:lnTo>
                      <a:pt x="4372" y="7290"/>
                    </a:lnTo>
                    <a:lnTo>
                      <a:pt x="4350" y="7465"/>
                    </a:lnTo>
                    <a:lnTo>
                      <a:pt x="4299" y="7634"/>
                    </a:lnTo>
                    <a:lnTo>
                      <a:pt x="4244" y="7723"/>
                    </a:lnTo>
                    <a:lnTo>
                      <a:pt x="4237" y="7819"/>
                    </a:lnTo>
                    <a:lnTo>
                      <a:pt x="4186" y="7911"/>
                    </a:lnTo>
                    <a:lnTo>
                      <a:pt x="4097" y="8038"/>
                    </a:lnTo>
                    <a:lnTo>
                      <a:pt x="4031" y="8071"/>
                    </a:lnTo>
                    <a:lnTo>
                      <a:pt x="4089" y="8137"/>
                    </a:lnTo>
                    <a:lnTo>
                      <a:pt x="4124" y="8278"/>
                    </a:lnTo>
                    <a:lnTo>
                      <a:pt x="4094" y="8358"/>
                    </a:lnTo>
                    <a:lnTo>
                      <a:pt x="4097" y="8499"/>
                    </a:lnTo>
                    <a:lnTo>
                      <a:pt x="4101" y="8538"/>
                    </a:lnTo>
                    <a:lnTo>
                      <a:pt x="4139" y="8576"/>
                    </a:lnTo>
                    <a:lnTo>
                      <a:pt x="4134" y="8603"/>
                    </a:lnTo>
                    <a:lnTo>
                      <a:pt x="4159" y="8655"/>
                    </a:lnTo>
                    <a:lnTo>
                      <a:pt x="4218" y="8667"/>
                    </a:lnTo>
                    <a:lnTo>
                      <a:pt x="4287" y="8745"/>
                    </a:lnTo>
                    <a:lnTo>
                      <a:pt x="4326" y="8775"/>
                    </a:lnTo>
                    <a:lnTo>
                      <a:pt x="4343" y="8815"/>
                    </a:lnTo>
                    <a:lnTo>
                      <a:pt x="4350" y="8896"/>
                    </a:lnTo>
                    <a:lnTo>
                      <a:pt x="4382" y="8933"/>
                    </a:lnTo>
                    <a:lnTo>
                      <a:pt x="4417" y="8957"/>
                    </a:lnTo>
                    <a:lnTo>
                      <a:pt x="4467" y="9029"/>
                    </a:lnTo>
                    <a:lnTo>
                      <a:pt x="4523" y="9137"/>
                    </a:lnTo>
                    <a:lnTo>
                      <a:pt x="4530" y="9275"/>
                    </a:lnTo>
                    <a:lnTo>
                      <a:pt x="4550" y="9342"/>
                    </a:lnTo>
                    <a:lnTo>
                      <a:pt x="4621" y="9442"/>
                    </a:lnTo>
                    <a:lnTo>
                      <a:pt x="4725" y="9516"/>
                    </a:lnTo>
                    <a:lnTo>
                      <a:pt x="4767" y="9529"/>
                    </a:lnTo>
                    <a:lnTo>
                      <a:pt x="4863" y="9649"/>
                    </a:lnTo>
                    <a:lnTo>
                      <a:pt x="4991" y="9751"/>
                    </a:lnTo>
                    <a:lnTo>
                      <a:pt x="5127" y="9893"/>
                    </a:lnTo>
                    <a:lnTo>
                      <a:pt x="5287" y="9982"/>
                    </a:lnTo>
                    <a:lnTo>
                      <a:pt x="5331" y="9980"/>
                    </a:lnTo>
                    <a:lnTo>
                      <a:pt x="5361" y="9985"/>
                    </a:lnTo>
                    <a:lnTo>
                      <a:pt x="5525" y="9916"/>
                    </a:lnTo>
                    <a:lnTo>
                      <a:pt x="5641" y="9862"/>
                    </a:lnTo>
                    <a:lnTo>
                      <a:pt x="5838" y="9830"/>
                    </a:lnTo>
                    <a:lnTo>
                      <a:pt x="5944" y="9829"/>
                    </a:lnTo>
                    <a:lnTo>
                      <a:pt x="6060" y="9864"/>
                    </a:lnTo>
                    <a:lnTo>
                      <a:pt x="6136" y="9862"/>
                    </a:lnTo>
                    <a:lnTo>
                      <a:pt x="6285" y="9915"/>
                    </a:lnTo>
                    <a:lnTo>
                      <a:pt x="6440" y="9861"/>
                    </a:lnTo>
                    <a:lnTo>
                      <a:pt x="6538" y="9797"/>
                    </a:lnTo>
                    <a:lnTo>
                      <a:pt x="6812" y="9689"/>
                    </a:lnTo>
                    <a:lnTo>
                      <a:pt x="6955" y="9649"/>
                    </a:lnTo>
                    <a:lnTo>
                      <a:pt x="7100" y="9627"/>
                    </a:lnTo>
                    <a:lnTo>
                      <a:pt x="7255" y="9627"/>
                    </a:lnTo>
                    <a:lnTo>
                      <a:pt x="7388" y="9625"/>
                    </a:lnTo>
                    <a:lnTo>
                      <a:pt x="7509" y="9748"/>
                    </a:lnTo>
                    <a:lnTo>
                      <a:pt x="7565" y="9883"/>
                    </a:lnTo>
                    <a:lnTo>
                      <a:pt x="7657" y="9999"/>
                    </a:lnTo>
                    <a:lnTo>
                      <a:pt x="7802" y="10002"/>
                    </a:lnTo>
                    <a:lnTo>
                      <a:pt x="7871" y="9962"/>
                    </a:lnTo>
                    <a:lnTo>
                      <a:pt x="7940" y="9970"/>
                    </a:lnTo>
                    <a:lnTo>
                      <a:pt x="8129" y="9904"/>
                    </a:lnTo>
                    <a:lnTo>
                      <a:pt x="8127" y="9955"/>
                    </a:lnTo>
                    <a:lnTo>
                      <a:pt x="8172" y="9982"/>
                    </a:lnTo>
                    <a:lnTo>
                      <a:pt x="8208" y="10066"/>
                    </a:lnTo>
                    <a:lnTo>
                      <a:pt x="8290" y="10096"/>
                    </a:lnTo>
                    <a:lnTo>
                      <a:pt x="8359" y="10221"/>
                    </a:lnTo>
                    <a:lnTo>
                      <a:pt x="8332" y="10367"/>
                    </a:lnTo>
                    <a:lnTo>
                      <a:pt x="8267" y="10578"/>
                    </a:lnTo>
                    <a:lnTo>
                      <a:pt x="8302" y="10606"/>
                    </a:lnTo>
                    <a:lnTo>
                      <a:pt x="8265" y="10744"/>
                    </a:lnTo>
                    <a:lnTo>
                      <a:pt x="8220" y="10881"/>
                    </a:lnTo>
                    <a:lnTo>
                      <a:pt x="8181" y="10940"/>
                    </a:lnTo>
                    <a:lnTo>
                      <a:pt x="8174" y="11002"/>
                    </a:lnTo>
                    <a:lnTo>
                      <a:pt x="8287" y="11196"/>
                    </a:lnTo>
                    <a:lnTo>
                      <a:pt x="8410" y="11349"/>
                    </a:lnTo>
                    <a:lnTo>
                      <a:pt x="8600" y="11537"/>
                    </a:lnTo>
                    <a:lnTo>
                      <a:pt x="8755" y="11734"/>
                    </a:lnTo>
                    <a:lnTo>
                      <a:pt x="8805" y="11874"/>
                    </a:lnTo>
                    <a:lnTo>
                      <a:pt x="8832" y="11931"/>
                    </a:lnTo>
                    <a:lnTo>
                      <a:pt x="8815" y="11968"/>
                    </a:lnTo>
                    <a:lnTo>
                      <a:pt x="8910" y="12086"/>
                    </a:lnTo>
                    <a:lnTo>
                      <a:pt x="8950" y="12209"/>
                    </a:lnTo>
                    <a:lnTo>
                      <a:pt x="9011" y="12387"/>
                    </a:lnTo>
                    <a:lnTo>
                      <a:pt x="8957" y="12461"/>
                    </a:lnTo>
                    <a:lnTo>
                      <a:pt x="8948" y="12500"/>
                    </a:lnTo>
                    <a:lnTo>
                      <a:pt x="8996" y="12610"/>
                    </a:lnTo>
                    <a:lnTo>
                      <a:pt x="9048" y="12722"/>
                    </a:lnTo>
                    <a:lnTo>
                      <a:pt x="9105" y="12788"/>
                    </a:lnTo>
                    <a:lnTo>
                      <a:pt x="9117" y="12891"/>
                    </a:lnTo>
                    <a:lnTo>
                      <a:pt x="9103" y="13027"/>
                    </a:lnTo>
                    <a:lnTo>
                      <a:pt x="9048" y="13108"/>
                    </a:lnTo>
                    <a:lnTo>
                      <a:pt x="8948" y="13227"/>
                    </a:lnTo>
                    <a:lnTo>
                      <a:pt x="8908" y="13301"/>
                    </a:lnTo>
                    <a:lnTo>
                      <a:pt x="8857" y="13466"/>
                    </a:lnTo>
                    <a:lnTo>
                      <a:pt x="8852" y="13544"/>
                    </a:lnTo>
                    <a:lnTo>
                      <a:pt x="8800" y="13709"/>
                    </a:lnTo>
                    <a:lnTo>
                      <a:pt x="8783" y="13865"/>
                    </a:lnTo>
                    <a:lnTo>
                      <a:pt x="8807" y="13978"/>
                    </a:lnTo>
                    <a:lnTo>
                      <a:pt x="8827" y="14114"/>
                    </a:lnTo>
                    <a:lnTo>
                      <a:pt x="8980" y="14288"/>
                    </a:lnTo>
                    <a:lnTo>
                      <a:pt x="9026" y="14399"/>
                    </a:lnTo>
                    <a:lnTo>
                      <a:pt x="9130" y="14609"/>
                    </a:lnTo>
                    <a:lnTo>
                      <a:pt x="9228" y="14754"/>
                    </a:lnTo>
                    <a:lnTo>
                      <a:pt x="9300" y="14825"/>
                    </a:lnTo>
                    <a:lnTo>
                      <a:pt x="9327" y="14919"/>
                    </a:lnTo>
                    <a:lnTo>
                      <a:pt x="9346" y="15124"/>
                    </a:lnTo>
                    <a:lnTo>
                      <a:pt x="9420" y="15387"/>
                    </a:lnTo>
                    <a:lnTo>
                      <a:pt x="9469" y="15510"/>
                    </a:lnTo>
                    <a:lnTo>
                      <a:pt x="9517" y="15671"/>
                    </a:lnTo>
                    <a:lnTo>
                      <a:pt x="9590" y="15793"/>
                    </a:lnTo>
                    <a:lnTo>
                      <a:pt x="9721" y="15919"/>
                    </a:lnTo>
                    <a:lnTo>
                      <a:pt x="9851" y="16131"/>
                    </a:lnTo>
                    <a:lnTo>
                      <a:pt x="9940" y="16267"/>
                    </a:lnTo>
                    <a:lnTo>
                      <a:pt x="10053" y="16417"/>
                    </a:lnTo>
                    <a:lnTo>
                      <a:pt x="10064" y="16540"/>
                    </a:lnTo>
                    <a:lnTo>
                      <a:pt x="10014" y="16569"/>
                    </a:lnTo>
                    <a:lnTo>
                      <a:pt x="10071" y="16673"/>
                    </a:lnTo>
                    <a:lnTo>
                      <a:pt x="10076" y="16766"/>
                    </a:lnTo>
                    <a:lnTo>
                      <a:pt x="10098" y="16808"/>
                    </a:lnTo>
                    <a:lnTo>
                      <a:pt x="10105" y="16786"/>
                    </a:lnTo>
                    <a:lnTo>
                      <a:pt x="10175" y="16855"/>
                    </a:lnTo>
                    <a:lnTo>
                      <a:pt x="10228" y="16858"/>
                    </a:lnTo>
                    <a:lnTo>
                      <a:pt x="10295" y="16912"/>
                    </a:lnTo>
                    <a:lnTo>
                      <a:pt x="10366" y="16909"/>
                    </a:lnTo>
                    <a:lnTo>
                      <a:pt x="10460" y="16850"/>
                    </a:lnTo>
                    <a:lnTo>
                      <a:pt x="10591" y="16826"/>
                    </a:lnTo>
                    <a:lnTo>
                      <a:pt x="10751" y="16766"/>
                    </a:lnTo>
                    <a:lnTo>
                      <a:pt x="10817" y="16772"/>
                    </a:lnTo>
                    <a:lnTo>
                      <a:pt x="10911" y="16754"/>
                    </a:lnTo>
                    <a:lnTo>
                      <a:pt x="11079" y="16784"/>
                    </a:lnTo>
                    <a:lnTo>
                      <a:pt x="11159" y="16754"/>
                    </a:lnTo>
                    <a:lnTo>
                      <a:pt x="11253" y="16777"/>
                    </a:lnTo>
                    <a:lnTo>
                      <a:pt x="11273" y="16734"/>
                    </a:lnTo>
                    <a:lnTo>
                      <a:pt x="11354" y="16725"/>
                    </a:lnTo>
                    <a:lnTo>
                      <a:pt x="11520" y="16665"/>
                    </a:lnTo>
                    <a:lnTo>
                      <a:pt x="11643" y="16594"/>
                    </a:lnTo>
                    <a:lnTo>
                      <a:pt x="11761" y="16500"/>
                    </a:lnTo>
                    <a:lnTo>
                      <a:pt x="11951" y="16335"/>
                    </a:lnTo>
                    <a:lnTo>
                      <a:pt x="12052" y="16219"/>
                    </a:lnTo>
                    <a:lnTo>
                      <a:pt x="12103" y="16136"/>
                    </a:lnTo>
                    <a:lnTo>
                      <a:pt x="12179" y="16054"/>
                    </a:lnTo>
                    <a:lnTo>
                      <a:pt x="12212" y="16030"/>
                    </a:lnTo>
                    <a:lnTo>
                      <a:pt x="12330" y="15948"/>
                    </a:lnTo>
                    <a:lnTo>
                      <a:pt x="12379" y="15872"/>
                    </a:lnTo>
                    <a:lnTo>
                      <a:pt x="12411" y="15735"/>
                    </a:lnTo>
                    <a:lnTo>
                      <a:pt x="12463" y="15614"/>
                    </a:lnTo>
                    <a:lnTo>
                      <a:pt x="12483" y="15525"/>
                    </a:lnTo>
                    <a:lnTo>
                      <a:pt x="12443" y="15515"/>
                    </a:lnTo>
                    <a:lnTo>
                      <a:pt x="12434" y="15444"/>
                    </a:lnTo>
                    <a:lnTo>
                      <a:pt x="12512" y="15380"/>
                    </a:lnTo>
                    <a:lnTo>
                      <a:pt x="12722" y="15289"/>
                    </a:lnTo>
                    <a:lnTo>
                      <a:pt x="12865" y="15232"/>
                    </a:lnTo>
                    <a:lnTo>
                      <a:pt x="12941" y="15172"/>
                    </a:lnTo>
                    <a:lnTo>
                      <a:pt x="12973" y="15099"/>
                    </a:lnTo>
                    <a:lnTo>
                      <a:pt x="12936" y="15071"/>
                    </a:lnTo>
                    <a:lnTo>
                      <a:pt x="12971" y="14991"/>
                    </a:lnTo>
                    <a:lnTo>
                      <a:pt x="12992" y="14821"/>
                    </a:lnTo>
                    <a:lnTo>
                      <a:pt x="12960" y="14830"/>
                    </a:lnTo>
                    <a:lnTo>
                      <a:pt x="12963" y="14778"/>
                    </a:lnTo>
                    <a:lnTo>
                      <a:pt x="12938" y="14677"/>
                    </a:lnTo>
                    <a:lnTo>
                      <a:pt x="12865" y="14544"/>
                    </a:lnTo>
                    <a:lnTo>
                      <a:pt x="12891" y="14419"/>
                    </a:lnTo>
                    <a:lnTo>
                      <a:pt x="12965" y="14377"/>
                    </a:lnTo>
                    <a:lnTo>
                      <a:pt x="13096" y="14252"/>
                    </a:lnTo>
                    <a:lnTo>
                      <a:pt x="13165" y="14220"/>
                    </a:lnTo>
                    <a:lnTo>
                      <a:pt x="13375" y="14029"/>
                    </a:lnTo>
                    <a:lnTo>
                      <a:pt x="13577" y="13943"/>
                    </a:lnTo>
                    <a:lnTo>
                      <a:pt x="13742" y="13874"/>
                    </a:lnTo>
                    <a:lnTo>
                      <a:pt x="13862" y="13763"/>
                    </a:lnTo>
                    <a:lnTo>
                      <a:pt x="13939" y="13638"/>
                    </a:lnTo>
                    <a:lnTo>
                      <a:pt x="14002" y="13510"/>
                    </a:lnTo>
                    <a:lnTo>
                      <a:pt x="13978" y="13421"/>
                    </a:lnTo>
                    <a:lnTo>
                      <a:pt x="13992" y="13136"/>
                    </a:lnTo>
                    <a:lnTo>
                      <a:pt x="13980" y="12976"/>
                    </a:lnTo>
                    <a:lnTo>
                      <a:pt x="13998" y="12793"/>
                    </a:lnTo>
                    <a:lnTo>
                      <a:pt x="13975" y="12711"/>
                    </a:lnTo>
                    <a:lnTo>
                      <a:pt x="13911" y="12672"/>
                    </a:lnTo>
                    <a:lnTo>
                      <a:pt x="13847" y="12490"/>
                    </a:lnTo>
                    <a:lnTo>
                      <a:pt x="13790" y="12374"/>
                    </a:lnTo>
                    <a:lnTo>
                      <a:pt x="13805" y="12285"/>
                    </a:lnTo>
                    <a:lnTo>
                      <a:pt x="13796" y="12229"/>
                    </a:lnTo>
                    <a:lnTo>
                      <a:pt x="13850" y="12116"/>
                    </a:lnTo>
                    <a:lnTo>
                      <a:pt x="13847" y="12069"/>
                    </a:lnTo>
                    <a:lnTo>
                      <a:pt x="13734" y="12002"/>
                    </a:lnTo>
                    <a:lnTo>
                      <a:pt x="13726" y="11896"/>
                    </a:lnTo>
                    <a:lnTo>
                      <a:pt x="13815" y="11667"/>
                    </a:lnTo>
                    <a:lnTo>
                      <a:pt x="13889" y="11605"/>
                    </a:lnTo>
                    <a:lnTo>
                      <a:pt x="13926" y="11482"/>
                    </a:lnTo>
                    <a:lnTo>
                      <a:pt x="13985" y="11406"/>
                    </a:lnTo>
                    <a:lnTo>
                      <a:pt x="14013" y="11275"/>
                    </a:lnTo>
                    <a:lnTo>
                      <a:pt x="14081" y="11261"/>
                    </a:lnTo>
                    <a:lnTo>
                      <a:pt x="14125" y="11182"/>
                    </a:lnTo>
                    <a:lnTo>
                      <a:pt x="14251" y="11108"/>
                    </a:lnTo>
                    <a:lnTo>
                      <a:pt x="14291" y="11064"/>
                    </a:lnTo>
                    <a:lnTo>
                      <a:pt x="14333" y="10965"/>
                    </a:lnTo>
                    <a:lnTo>
                      <a:pt x="14528" y="10739"/>
                    </a:lnTo>
                    <a:lnTo>
                      <a:pt x="14692" y="10598"/>
                    </a:lnTo>
                    <a:lnTo>
                      <a:pt x="14951" y="10411"/>
                    </a:lnTo>
                    <a:lnTo>
                      <a:pt x="15121" y="10261"/>
                    </a:lnTo>
                    <a:lnTo>
                      <a:pt x="15316" y="10005"/>
                    </a:lnTo>
                    <a:lnTo>
                      <a:pt x="15453" y="9798"/>
                    </a:lnTo>
                    <a:lnTo>
                      <a:pt x="15586" y="9526"/>
                    </a:lnTo>
                    <a:lnTo>
                      <a:pt x="15673" y="9288"/>
                    </a:lnTo>
                    <a:lnTo>
                      <a:pt x="15739" y="9083"/>
                    </a:lnTo>
                    <a:lnTo>
                      <a:pt x="15769" y="8883"/>
                    </a:lnTo>
                    <a:lnTo>
                      <a:pt x="15798" y="8817"/>
                    </a:lnTo>
                    <a:lnTo>
                      <a:pt x="15789" y="8721"/>
                    </a:lnTo>
                    <a:lnTo>
                      <a:pt x="15794" y="8613"/>
                    </a:lnTo>
                    <a:lnTo>
                      <a:pt x="15784" y="8563"/>
                    </a:lnTo>
                    <a:lnTo>
                      <a:pt x="15724" y="8565"/>
                    </a:lnTo>
                    <a:lnTo>
                      <a:pt x="15653" y="8627"/>
                    </a:lnTo>
                    <a:lnTo>
                      <a:pt x="15567" y="8645"/>
                    </a:lnTo>
                    <a:lnTo>
                      <a:pt x="15493" y="8672"/>
                    </a:lnTo>
                    <a:lnTo>
                      <a:pt x="15441" y="8676"/>
                    </a:lnTo>
                    <a:lnTo>
                      <a:pt x="15347" y="8682"/>
                    </a:lnTo>
                    <a:lnTo>
                      <a:pt x="15289" y="8716"/>
                    </a:lnTo>
                    <a:lnTo>
                      <a:pt x="15209" y="8728"/>
                    </a:lnTo>
                    <a:lnTo>
                      <a:pt x="15064" y="8785"/>
                    </a:lnTo>
                    <a:lnTo>
                      <a:pt x="14880" y="8807"/>
                    </a:lnTo>
                    <a:lnTo>
                      <a:pt x="14722" y="8854"/>
                    </a:lnTo>
                    <a:lnTo>
                      <a:pt x="14636" y="8852"/>
                    </a:lnTo>
                    <a:lnTo>
                      <a:pt x="14554" y="8777"/>
                    </a:lnTo>
                    <a:lnTo>
                      <a:pt x="14515" y="8701"/>
                    </a:lnTo>
                    <a:lnTo>
                      <a:pt x="14456" y="8667"/>
                    </a:lnTo>
                    <a:lnTo>
                      <a:pt x="14379" y="8617"/>
                    </a:lnTo>
                    <a:lnTo>
                      <a:pt x="14473" y="8573"/>
                    </a:lnTo>
                    <a:lnTo>
                      <a:pt x="14473" y="8497"/>
                    </a:lnTo>
                    <a:lnTo>
                      <a:pt x="14427" y="8440"/>
                    </a:lnTo>
                    <a:lnTo>
                      <a:pt x="14340" y="8386"/>
                    </a:lnTo>
                    <a:lnTo>
                      <a:pt x="14281" y="8324"/>
                    </a:lnTo>
                    <a:lnTo>
                      <a:pt x="14178" y="8218"/>
                    </a:lnTo>
                    <a:lnTo>
                      <a:pt x="14074" y="8115"/>
                    </a:lnTo>
                    <a:lnTo>
                      <a:pt x="13823" y="7945"/>
                    </a:lnTo>
                    <a:lnTo>
                      <a:pt x="13722" y="7856"/>
                    </a:lnTo>
                    <a:lnTo>
                      <a:pt x="13660" y="7693"/>
                    </a:lnTo>
                    <a:lnTo>
                      <a:pt x="13542" y="7486"/>
                    </a:lnTo>
                    <a:lnTo>
                      <a:pt x="13443" y="7420"/>
                    </a:lnTo>
                    <a:lnTo>
                      <a:pt x="13374" y="7376"/>
                    </a:lnTo>
                    <a:lnTo>
                      <a:pt x="13291" y="7166"/>
                    </a:lnTo>
                    <a:lnTo>
                      <a:pt x="13251" y="6984"/>
                    </a:lnTo>
                    <a:lnTo>
                      <a:pt x="13285" y="6954"/>
                    </a:lnTo>
                    <a:lnTo>
                      <a:pt x="13214" y="6782"/>
                    </a:lnTo>
                    <a:lnTo>
                      <a:pt x="13180" y="6747"/>
                    </a:lnTo>
                    <a:lnTo>
                      <a:pt x="12970" y="6592"/>
                    </a:lnTo>
                    <a:lnTo>
                      <a:pt x="12953" y="6481"/>
                    </a:lnTo>
                    <a:lnTo>
                      <a:pt x="12983" y="6450"/>
                    </a:lnTo>
                    <a:lnTo>
                      <a:pt x="12815" y="6262"/>
                    </a:lnTo>
                    <a:lnTo>
                      <a:pt x="12753" y="6166"/>
                    </a:lnTo>
                    <a:lnTo>
                      <a:pt x="12682" y="6075"/>
                    </a:lnTo>
                    <a:lnTo>
                      <a:pt x="12534" y="5814"/>
                    </a:lnTo>
                    <a:lnTo>
                      <a:pt x="12418" y="5649"/>
                    </a:lnTo>
                    <a:lnTo>
                      <a:pt x="12335" y="5476"/>
                    </a:lnTo>
                    <a:lnTo>
                      <a:pt x="12350" y="5462"/>
                    </a:lnTo>
                    <a:lnTo>
                      <a:pt x="12488" y="5696"/>
                    </a:lnTo>
                    <a:lnTo>
                      <a:pt x="12567" y="5770"/>
                    </a:lnTo>
                    <a:lnTo>
                      <a:pt x="12628" y="5823"/>
                    </a:lnTo>
                    <a:lnTo>
                      <a:pt x="12663" y="5794"/>
                    </a:lnTo>
                    <a:lnTo>
                      <a:pt x="12699" y="5708"/>
                    </a:lnTo>
                    <a:lnTo>
                      <a:pt x="12719" y="5583"/>
                    </a:lnTo>
                    <a:lnTo>
                      <a:pt x="12758" y="5518"/>
                    </a:lnTo>
                    <a:lnTo>
                      <a:pt x="12766" y="5541"/>
                    </a:lnTo>
                    <a:lnTo>
                      <a:pt x="12753" y="5607"/>
                    </a:lnTo>
                    <a:lnTo>
                      <a:pt x="12753" y="5664"/>
                    </a:lnTo>
                    <a:lnTo>
                      <a:pt x="12737" y="5755"/>
                    </a:lnTo>
                    <a:lnTo>
                      <a:pt x="12818" y="5755"/>
                    </a:lnTo>
                    <a:lnTo>
                      <a:pt x="12914" y="5868"/>
                    </a:lnTo>
                    <a:lnTo>
                      <a:pt x="13029" y="6003"/>
                    </a:lnTo>
                    <a:lnTo>
                      <a:pt x="13108" y="6127"/>
                    </a:lnTo>
                    <a:lnTo>
                      <a:pt x="13160" y="6166"/>
                    </a:lnTo>
                    <a:lnTo>
                      <a:pt x="13216" y="6253"/>
                    </a:lnTo>
                    <a:lnTo>
                      <a:pt x="13210" y="6292"/>
                    </a:lnTo>
                    <a:lnTo>
                      <a:pt x="13276" y="6390"/>
                    </a:lnTo>
                    <a:lnTo>
                      <a:pt x="13370" y="6425"/>
                    </a:lnTo>
                    <a:lnTo>
                      <a:pt x="13456" y="6491"/>
                    </a:lnTo>
                    <a:lnTo>
                      <a:pt x="13574" y="6683"/>
                    </a:lnTo>
                    <a:lnTo>
                      <a:pt x="13577" y="6785"/>
                    </a:lnTo>
                    <a:lnTo>
                      <a:pt x="13611" y="6905"/>
                    </a:lnTo>
                    <a:lnTo>
                      <a:pt x="13741" y="7072"/>
                    </a:lnTo>
                    <a:lnTo>
                      <a:pt x="13818" y="7100"/>
                    </a:lnTo>
                    <a:lnTo>
                      <a:pt x="13948" y="7221"/>
                    </a:lnTo>
                    <a:lnTo>
                      <a:pt x="14012" y="7366"/>
                    </a:lnTo>
                    <a:lnTo>
                      <a:pt x="14118" y="7514"/>
                    </a:lnTo>
                    <a:lnTo>
                      <a:pt x="14212" y="7578"/>
                    </a:lnTo>
                    <a:lnTo>
                      <a:pt x="14232" y="7651"/>
                    </a:lnTo>
                    <a:lnTo>
                      <a:pt x="14289" y="7704"/>
                    </a:lnTo>
                    <a:lnTo>
                      <a:pt x="14318" y="7780"/>
                    </a:lnTo>
                    <a:lnTo>
                      <a:pt x="14333" y="7859"/>
                    </a:lnTo>
                    <a:lnTo>
                      <a:pt x="14316" y="7893"/>
                    </a:lnTo>
                    <a:lnTo>
                      <a:pt x="14342" y="7975"/>
                    </a:lnTo>
                    <a:lnTo>
                      <a:pt x="14308" y="7984"/>
                    </a:lnTo>
                    <a:lnTo>
                      <a:pt x="14364" y="8058"/>
                    </a:lnTo>
                    <a:lnTo>
                      <a:pt x="14409" y="8193"/>
                    </a:lnTo>
                    <a:lnTo>
                      <a:pt x="14443" y="8246"/>
                    </a:lnTo>
                    <a:lnTo>
                      <a:pt x="14444" y="8346"/>
                    </a:lnTo>
                    <a:lnTo>
                      <a:pt x="14498" y="8452"/>
                    </a:lnTo>
                    <a:lnTo>
                      <a:pt x="14618" y="8462"/>
                    </a:lnTo>
                    <a:lnTo>
                      <a:pt x="14670" y="8437"/>
                    </a:lnTo>
                    <a:lnTo>
                      <a:pt x="14756" y="8440"/>
                    </a:lnTo>
                    <a:lnTo>
                      <a:pt x="14778" y="8395"/>
                    </a:lnTo>
                    <a:lnTo>
                      <a:pt x="14821" y="8381"/>
                    </a:lnTo>
                    <a:lnTo>
                      <a:pt x="14853" y="8332"/>
                    </a:lnTo>
                    <a:lnTo>
                      <a:pt x="14895" y="8322"/>
                    </a:lnTo>
                    <a:lnTo>
                      <a:pt x="15035" y="8314"/>
                    </a:lnTo>
                    <a:lnTo>
                      <a:pt x="15138" y="8278"/>
                    </a:lnTo>
                    <a:lnTo>
                      <a:pt x="15227" y="8203"/>
                    </a:lnTo>
                    <a:lnTo>
                      <a:pt x="15279" y="8213"/>
                    </a:lnTo>
                    <a:lnTo>
                      <a:pt x="15350" y="8203"/>
                    </a:lnTo>
                    <a:lnTo>
                      <a:pt x="15481" y="8075"/>
                    </a:lnTo>
                    <a:lnTo>
                      <a:pt x="15730" y="7991"/>
                    </a:lnTo>
                    <a:lnTo>
                      <a:pt x="15878" y="7915"/>
                    </a:lnTo>
                    <a:lnTo>
                      <a:pt x="15873" y="7854"/>
                    </a:lnTo>
                    <a:lnTo>
                      <a:pt x="15892" y="7773"/>
                    </a:lnTo>
                    <a:lnTo>
                      <a:pt x="15998" y="7726"/>
                    </a:lnTo>
                    <a:lnTo>
                      <a:pt x="16069" y="7716"/>
                    </a:lnTo>
                    <a:lnTo>
                      <a:pt x="16163" y="7656"/>
                    </a:lnTo>
                    <a:lnTo>
                      <a:pt x="16250" y="7672"/>
                    </a:lnTo>
                    <a:lnTo>
                      <a:pt x="16316" y="7622"/>
                    </a:lnTo>
                    <a:lnTo>
                      <a:pt x="16303" y="7551"/>
                    </a:lnTo>
                    <a:lnTo>
                      <a:pt x="16355" y="7506"/>
                    </a:lnTo>
                    <a:lnTo>
                      <a:pt x="16447" y="7507"/>
                    </a:lnTo>
                    <a:lnTo>
                      <a:pt x="16476" y="7469"/>
                    </a:lnTo>
                    <a:lnTo>
                      <a:pt x="16474" y="7383"/>
                    </a:lnTo>
                    <a:lnTo>
                      <a:pt x="16553" y="7317"/>
                    </a:lnTo>
                    <a:lnTo>
                      <a:pt x="16623" y="7317"/>
                    </a:lnTo>
                    <a:lnTo>
                      <a:pt x="16631" y="7295"/>
                    </a:lnTo>
                    <a:lnTo>
                      <a:pt x="16589" y="7178"/>
                    </a:lnTo>
                    <a:lnTo>
                      <a:pt x="16594" y="7088"/>
                    </a:lnTo>
                    <a:lnTo>
                      <a:pt x="16616" y="7046"/>
                    </a:lnTo>
                    <a:lnTo>
                      <a:pt x="16683" y="7056"/>
                    </a:lnTo>
                    <a:lnTo>
                      <a:pt x="16710" y="6937"/>
                    </a:lnTo>
                    <a:lnTo>
                      <a:pt x="16757" y="6881"/>
                    </a:lnTo>
                    <a:lnTo>
                      <a:pt x="16767" y="6832"/>
                    </a:lnTo>
                    <a:lnTo>
                      <a:pt x="16794" y="6728"/>
                    </a:lnTo>
                    <a:lnTo>
                      <a:pt x="16784" y="6689"/>
                    </a:lnTo>
                    <a:lnTo>
                      <a:pt x="16729" y="6668"/>
                    </a:lnTo>
                    <a:lnTo>
                      <a:pt x="16676" y="6610"/>
                    </a:lnTo>
                    <a:lnTo>
                      <a:pt x="16589" y="6513"/>
                    </a:lnTo>
                    <a:lnTo>
                      <a:pt x="16498" y="6481"/>
                    </a:lnTo>
                    <a:lnTo>
                      <a:pt x="16389" y="6459"/>
                    </a:lnTo>
                    <a:lnTo>
                      <a:pt x="16294" y="6397"/>
                    </a:lnTo>
                    <a:lnTo>
                      <a:pt x="16200" y="6280"/>
                    </a:lnTo>
                    <a:lnTo>
                      <a:pt x="16146" y="6147"/>
                    </a:lnTo>
                    <a:lnTo>
                      <a:pt x="16156" y="6115"/>
                    </a:lnTo>
                    <a:lnTo>
                      <a:pt x="16151" y="6046"/>
                    </a:lnTo>
                    <a:lnTo>
                      <a:pt x="16129" y="6031"/>
                    </a:lnTo>
                    <a:lnTo>
                      <a:pt x="16104" y="6088"/>
                    </a:lnTo>
                    <a:lnTo>
                      <a:pt x="16042" y="6193"/>
                    </a:lnTo>
                    <a:lnTo>
                      <a:pt x="15961" y="6302"/>
                    </a:lnTo>
                    <a:lnTo>
                      <a:pt x="15887" y="6417"/>
                    </a:lnTo>
                    <a:lnTo>
                      <a:pt x="15798" y="6412"/>
                    </a:lnTo>
                    <a:lnTo>
                      <a:pt x="15673" y="6407"/>
                    </a:lnTo>
                    <a:lnTo>
                      <a:pt x="15562" y="6434"/>
                    </a:lnTo>
                    <a:lnTo>
                      <a:pt x="15547" y="6388"/>
                    </a:lnTo>
                    <a:lnTo>
                      <a:pt x="15522" y="6397"/>
                    </a:lnTo>
                    <a:lnTo>
                      <a:pt x="15478" y="6331"/>
                    </a:lnTo>
                    <a:lnTo>
                      <a:pt x="15488" y="6232"/>
                    </a:lnTo>
                    <a:lnTo>
                      <a:pt x="15463" y="6132"/>
                    </a:lnTo>
                    <a:lnTo>
                      <a:pt x="15405" y="6080"/>
                    </a:lnTo>
                    <a:lnTo>
                      <a:pt x="15370" y="6097"/>
                    </a:lnTo>
                    <a:lnTo>
                      <a:pt x="15350" y="6186"/>
                    </a:lnTo>
                    <a:lnTo>
                      <a:pt x="15387" y="6309"/>
                    </a:lnTo>
                    <a:lnTo>
                      <a:pt x="15355" y="6267"/>
                    </a:lnTo>
                    <a:lnTo>
                      <a:pt x="15323" y="6211"/>
                    </a:lnTo>
                    <a:lnTo>
                      <a:pt x="15269" y="6164"/>
                    </a:lnTo>
                    <a:lnTo>
                      <a:pt x="15237" y="6109"/>
                    </a:lnTo>
                    <a:lnTo>
                      <a:pt x="15239" y="6051"/>
                    </a:lnTo>
                    <a:lnTo>
                      <a:pt x="15215" y="5982"/>
                    </a:lnTo>
                    <a:lnTo>
                      <a:pt x="15096" y="5913"/>
                    </a:lnTo>
                    <a:lnTo>
                      <a:pt x="15057" y="5854"/>
                    </a:lnTo>
                    <a:lnTo>
                      <a:pt x="14975" y="5816"/>
                    </a:lnTo>
                    <a:lnTo>
                      <a:pt x="14884" y="5674"/>
                    </a:lnTo>
                    <a:lnTo>
                      <a:pt x="14806" y="5550"/>
                    </a:lnTo>
                    <a:lnTo>
                      <a:pt x="14811" y="5513"/>
                    </a:lnTo>
                    <a:lnTo>
                      <a:pt x="14762" y="5442"/>
                    </a:lnTo>
                    <a:lnTo>
                      <a:pt x="14852" y="5449"/>
                    </a:lnTo>
                    <a:lnTo>
                      <a:pt x="14890" y="5387"/>
                    </a:lnTo>
                    <a:lnTo>
                      <a:pt x="14998" y="5440"/>
                    </a:lnTo>
                    <a:lnTo>
                      <a:pt x="15069" y="5413"/>
                    </a:lnTo>
                    <a:lnTo>
                      <a:pt x="15232" y="5631"/>
                    </a:lnTo>
                    <a:lnTo>
                      <a:pt x="15370" y="5787"/>
                    </a:lnTo>
                    <a:lnTo>
                      <a:pt x="15522" y="5834"/>
                    </a:lnTo>
                    <a:lnTo>
                      <a:pt x="15702" y="5962"/>
                    </a:lnTo>
                    <a:lnTo>
                      <a:pt x="15892" y="6018"/>
                    </a:lnTo>
                    <a:lnTo>
                      <a:pt x="16013" y="5937"/>
                    </a:lnTo>
                    <a:lnTo>
                      <a:pt x="16114" y="5907"/>
                    </a:lnTo>
                    <a:lnTo>
                      <a:pt x="16188" y="5937"/>
                    </a:lnTo>
                    <a:lnTo>
                      <a:pt x="16304" y="6142"/>
                    </a:lnTo>
                    <a:lnTo>
                      <a:pt x="16468" y="6164"/>
                    </a:lnTo>
                    <a:lnTo>
                      <a:pt x="16629" y="6203"/>
                    </a:lnTo>
                    <a:lnTo>
                      <a:pt x="16897" y="6253"/>
                    </a:lnTo>
                    <a:lnTo>
                      <a:pt x="17075" y="6230"/>
                    </a:lnTo>
                    <a:lnTo>
                      <a:pt x="17284" y="6226"/>
                    </a:lnTo>
                    <a:lnTo>
                      <a:pt x="17506" y="6196"/>
                    </a:lnTo>
                    <a:lnTo>
                      <a:pt x="17643" y="6324"/>
                    </a:lnTo>
                    <a:lnTo>
                      <a:pt x="17718" y="6447"/>
                    </a:lnTo>
                    <a:lnTo>
                      <a:pt x="17821" y="6491"/>
                    </a:lnTo>
                    <a:lnTo>
                      <a:pt x="18008" y="6636"/>
                    </a:lnTo>
                    <a:lnTo>
                      <a:pt x="18063" y="6705"/>
                    </a:lnTo>
                    <a:lnTo>
                      <a:pt x="18025" y="6767"/>
                    </a:lnTo>
                    <a:lnTo>
                      <a:pt x="18242" y="6977"/>
                    </a:lnTo>
                    <a:lnTo>
                      <a:pt x="18329" y="6999"/>
                    </a:lnTo>
                    <a:lnTo>
                      <a:pt x="18467" y="6895"/>
                    </a:lnTo>
                    <a:lnTo>
                      <a:pt x="18538" y="7058"/>
                    </a:lnTo>
                    <a:lnTo>
                      <a:pt x="18595" y="7270"/>
                    </a:lnTo>
                    <a:lnTo>
                      <a:pt x="18688" y="7497"/>
                    </a:lnTo>
                    <a:lnTo>
                      <a:pt x="18818" y="7844"/>
                    </a:lnTo>
                    <a:lnTo>
                      <a:pt x="18974" y="8092"/>
                    </a:lnTo>
                    <a:lnTo>
                      <a:pt x="19016" y="8204"/>
                    </a:lnTo>
                    <a:lnTo>
                      <a:pt x="19087" y="8433"/>
                    </a:lnTo>
                    <a:lnTo>
                      <a:pt x="19176" y="8608"/>
                    </a:lnTo>
                    <a:lnTo>
                      <a:pt x="19230" y="8694"/>
                    </a:lnTo>
                    <a:lnTo>
                      <a:pt x="19301" y="8879"/>
                    </a:lnTo>
                    <a:lnTo>
                      <a:pt x="19386" y="9139"/>
                    </a:lnTo>
                    <a:lnTo>
                      <a:pt x="19511" y="9310"/>
                    </a:lnTo>
                    <a:lnTo>
                      <a:pt x="19548" y="9256"/>
                    </a:lnTo>
                    <a:lnTo>
                      <a:pt x="19568" y="9132"/>
                    </a:lnTo>
                    <a:lnTo>
                      <a:pt x="19657" y="9080"/>
                    </a:lnTo>
                    <a:lnTo>
                      <a:pt x="19617" y="9019"/>
                    </a:lnTo>
                    <a:lnTo>
                      <a:pt x="19644" y="8878"/>
                    </a:lnTo>
                    <a:lnTo>
                      <a:pt x="19695" y="8869"/>
                    </a:lnTo>
                    <a:lnTo>
                      <a:pt x="19644" y="8558"/>
                    </a:lnTo>
                    <a:lnTo>
                      <a:pt x="19654" y="8384"/>
                    </a:lnTo>
                    <a:lnTo>
                      <a:pt x="19619" y="8233"/>
                    </a:lnTo>
                    <a:lnTo>
                      <a:pt x="19546" y="7999"/>
                    </a:lnTo>
                    <a:lnTo>
                      <a:pt x="19545" y="7861"/>
                    </a:lnTo>
                    <a:lnTo>
                      <a:pt x="19587" y="7851"/>
                    </a:lnTo>
                    <a:lnTo>
                      <a:pt x="19657" y="7787"/>
                    </a:lnTo>
                    <a:lnTo>
                      <a:pt x="19693" y="7743"/>
                    </a:lnTo>
                    <a:lnTo>
                      <a:pt x="19671" y="7661"/>
                    </a:lnTo>
                    <a:lnTo>
                      <a:pt x="19730" y="7543"/>
                    </a:lnTo>
                    <a:lnTo>
                      <a:pt x="19764" y="7432"/>
                    </a:lnTo>
                    <a:lnTo>
                      <a:pt x="19797" y="7223"/>
                    </a:lnTo>
                    <a:lnTo>
                      <a:pt x="19875" y="7105"/>
                    </a:lnTo>
                    <a:lnTo>
                      <a:pt x="19881" y="7001"/>
                    </a:lnTo>
                    <a:lnTo>
                      <a:pt x="19833" y="6870"/>
                    </a:lnTo>
                    <a:lnTo>
                      <a:pt x="19912" y="6834"/>
                    </a:lnTo>
                    <a:lnTo>
                      <a:pt x="19962" y="6836"/>
                    </a:lnTo>
                    <a:lnTo>
                      <a:pt x="19949" y="6772"/>
                    </a:lnTo>
                    <a:lnTo>
                      <a:pt x="19982" y="6789"/>
                    </a:lnTo>
                    <a:lnTo>
                      <a:pt x="20008" y="6807"/>
                    </a:lnTo>
                    <a:lnTo>
                      <a:pt x="20006" y="6775"/>
                    </a:lnTo>
                    <a:lnTo>
                      <a:pt x="20048" y="6811"/>
                    </a:lnTo>
                    <a:lnTo>
                      <a:pt x="20033" y="6715"/>
                    </a:lnTo>
                    <a:lnTo>
                      <a:pt x="20001" y="6642"/>
                    </a:lnTo>
                    <a:lnTo>
                      <a:pt x="20063" y="6651"/>
                    </a:lnTo>
                    <a:lnTo>
                      <a:pt x="20127" y="6750"/>
                    </a:lnTo>
                    <a:lnTo>
                      <a:pt x="20171" y="6834"/>
                    </a:lnTo>
                    <a:lnTo>
                      <a:pt x="20208" y="6923"/>
                    </a:lnTo>
                    <a:lnTo>
                      <a:pt x="20258" y="7014"/>
                    </a:lnTo>
                    <a:lnTo>
                      <a:pt x="20351" y="7157"/>
                    </a:lnTo>
                    <a:lnTo>
                      <a:pt x="20393" y="7179"/>
                    </a:lnTo>
                    <a:lnTo>
                      <a:pt x="20407" y="7243"/>
                    </a:lnTo>
                    <a:lnTo>
                      <a:pt x="20519" y="7447"/>
                    </a:lnTo>
                    <a:lnTo>
                      <a:pt x="20582" y="7614"/>
                    </a:lnTo>
                    <a:lnTo>
                      <a:pt x="20624" y="7836"/>
                    </a:lnTo>
                    <a:lnTo>
                      <a:pt x="20671" y="7878"/>
                    </a:lnTo>
                    <a:lnTo>
                      <a:pt x="20706" y="7895"/>
                    </a:lnTo>
                    <a:lnTo>
                      <a:pt x="20731" y="7767"/>
                    </a:lnTo>
                    <a:lnTo>
                      <a:pt x="20738" y="7676"/>
                    </a:lnTo>
                    <a:lnTo>
                      <a:pt x="20802" y="7824"/>
                    </a:lnTo>
                    <a:lnTo>
                      <a:pt x="20871" y="8053"/>
                    </a:lnTo>
                    <a:lnTo>
                      <a:pt x="20940" y="8270"/>
                    </a:lnTo>
                    <a:lnTo>
                      <a:pt x="20981" y="8363"/>
                    </a:lnTo>
                    <a:lnTo>
                      <a:pt x="21019" y="8563"/>
                    </a:lnTo>
                    <a:lnTo>
                      <a:pt x="21056" y="8671"/>
                    </a:lnTo>
                    <a:lnTo>
                      <a:pt x="21070" y="8810"/>
                    </a:lnTo>
                    <a:lnTo>
                      <a:pt x="21098" y="8947"/>
                    </a:lnTo>
                    <a:lnTo>
                      <a:pt x="21114" y="9123"/>
                    </a:lnTo>
                    <a:lnTo>
                      <a:pt x="21125" y="9240"/>
                    </a:lnTo>
                    <a:lnTo>
                      <a:pt x="21147" y="9342"/>
                    </a:lnTo>
                    <a:lnTo>
                      <a:pt x="21140" y="9233"/>
                    </a:lnTo>
                    <a:lnTo>
                      <a:pt x="21174" y="9320"/>
                    </a:lnTo>
                    <a:lnTo>
                      <a:pt x="21211" y="9426"/>
                    </a:lnTo>
                    <a:lnTo>
                      <a:pt x="21231" y="9517"/>
                    </a:lnTo>
                    <a:lnTo>
                      <a:pt x="21255" y="9588"/>
                    </a:lnTo>
                    <a:lnTo>
                      <a:pt x="21273" y="9667"/>
                    </a:lnTo>
                    <a:lnTo>
                      <a:pt x="21282" y="9803"/>
                    </a:lnTo>
                    <a:lnTo>
                      <a:pt x="21305" y="9904"/>
                    </a:lnTo>
                    <a:lnTo>
                      <a:pt x="21322" y="10058"/>
                    </a:lnTo>
                    <a:lnTo>
                      <a:pt x="21353" y="10184"/>
                    </a:lnTo>
                    <a:lnTo>
                      <a:pt x="21361" y="10278"/>
                    </a:lnTo>
                    <a:lnTo>
                      <a:pt x="21410" y="10426"/>
                    </a:lnTo>
                    <a:lnTo>
                      <a:pt x="21445" y="10564"/>
                    </a:lnTo>
                    <a:lnTo>
                      <a:pt x="21465" y="10553"/>
                    </a:lnTo>
                    <a:lnTo>
                      <a:pt x="21465" y="10489"/>
                    </a:lnTo>
                    <a:lnTo>
                      <a:pt x="21447" y="10324"/>
                    </a:lnTo>
                    <a:lnTo>
                      <a:pt x="21433" y="10273"/>
                    </a:lnTo>
                    <a:lnTo>
                      <a:pt x="21427" y="10162"/>
                    </a:lnTo>
                    <a:lnTo>
                      <a:pt x="21418" y="10098"/>
                    </a:lnTo>
                    <a:lnTo>
                      <a:pt x="21417" y="10014"/>
                    </a:lnTo>
                    <a:lnTo>
                      <a:pt x="21405" y="9888"/>
                    </a:lnTo>
                    <a:lnTo>
                      <a:pt x="21381" y="9763"/>
                    </a:lnTo>
                    <a:lnTo>
                      <a:pt x="21349" y="9650"/>
                    </a:lnTo>
                    <a:lnTo>
                      <a:pt x="21339" y="9633"/>
                    </a:lnTo>
                    <a:lnTo>
                      <a:pt x="21310" y="9538"/>
                    </a:lnTo>
                    <a:lnTo>
                      <a:pt x="21285" y="9516"/>
                    </a:lnTo>
                    <a:lnTo>
                      <a:pt x="21250" y="9410"/>
                    </a:lnTo>
                    <a:lnTo>
                      <a:pt x="21221" y="9250"/>
                    </a:lnTo>
                    <a:lnTo>
                      <a:pt x="21179" y="9081"/>
                    </a:lnTo>
                    <a:lnTo>
                      <a:pt x="21149" y="9075"/>
                    </a:lnTo>
                    <a:lnTo>
                      <a:pt x="21124" y="8942"/>
                    </a:lnTo>
                    <a:lnTo>
                      <a:pt x="21110" y="8778"/>
                    </a:lnTo>
                    <a:lnTo>
                      <a:pt x="21080" y="8512"/>
                    </a:lnTo>
                    <a:lnTo>
                      <a:pt x="21038" y="8312"/>
                    </a:lnTo>
                    <a:lnTo>
                      <a:pt x="21073" y="8310"/>
                    </a:lnTo>
                    <a:lnTo>
                      <a:pt x="21098" y="8453"/>
                    </a:lnTo>
                    <a:lnTo>
                      <a:pt x="21130" y="8450"/>
                    </a:lnTo>
                    <a:lnTo>
                      <a:pt x="21179" y="8534"/>
                    </a:lnTo>
                    <a:lnTo>
                      <a:pt x="21235" y="8723"/>
                    </a:lnTo>
                    <a:lnTo>
                      <a:pt x="21265" y="8819"/>
                    </a:lnTo>
                    <a:lnTo>
                      <a:pt x="21295" y="8846"/>
                    </a:lnTo>
                    <a:lnTo>
                      <a:pt x="21332" y="8950"/>
                    </a:lnTo>
                    <a:lnTo>
                      <a:pt x="21346" y="9075"/>
                    </a:lnTo>
                    <a:lnTo>
                      <a:pt x="21374" y="9192"/>
                    </a:lnTo>
                    <a:lnTo>
                      <a:pt x="21376" y="9021"/>
                    </a:lnTo>
                    <a:lnTo>
                      <a:pt x="21366" y="8868"/>
                    </a:lnTo>
                    <a:lnTo>
                      <a:pt x="21366" y="8851"/>
                    </a:lnTo>
                    <a:cubicBezTo>
                      <a:pt x="21419" y="9141"/>
                      <a:pt x="21463" y="9436"/>
                      <a:pt x="21492" y="9734"/>
                    </a:cubicBezTo>
                    <a:lnTo>
                      <a:pt x="21484" y="9785"/>
                    </a:lnTo>
                    <a:lnTo>
                      <a:pt x="21492" y="9857"/>
                    </a:lnTo>
                    <a:lnTo>
                      <a:pt x="21502" y="9866"/>
                    </a:lnTo>
                    <a:cubicBezTo>
                      <a:pt x="21505" y="9897"/>
                      <a:pt x="21508" y="9927"/>
                      <a:pt x="21511" y="9958"/>
                    </a:cubicBezTo>
                    <a:cubicBezTo>
                      <a:pt x="21526" y="10157"/>
                      <a:pt x="21535" y="10356"/>
                      <a:pt x="21539" y="10558"/>
                    </a:cubicBezTo>
                    <a:lnTo>
                      <a:pt x="21534" y="10625"/>
                    </a:lnTo>
                    <a:lnTo>
                      <a:pt x="21543" y="10633"/>
                    </a:lnTo>
                    <a:cubicBezTo>
                      <a:pt x="21544" y="10689"/>
                      <a:pt x="21546" y="10744"/>
                      <a:pt x="21546" y="10800"/>
                    </a:cubicBezTo>
                    <a:cubicBezTo>
                      <a:pt x="21546" y="11184"/>
                      <a:pt x="21525" y="11564"/>
                      <a:pt x="21486" y="11938"/>
                    </a:cubicBezTo>
                    <a:lnTo>
                      <a:pt x="21482" y="11904"/>
                    </a:lnTo>
                    <a:lnTo>
                      <a:pt x="21459" y="11892"/>
                    </a:lnTo>
                    <a:lnTo>
                      <a:pt x="21423" y="12071"/>
                    </a:lnTo>
                    <a:lnTo>
                      <a:pt x="21443" y="12084"/>
                    </a:lnTo>
                    <a:lnTo>
                      <a:pt x="21437" y="12163"/>
                    </a:lnTo>
                    <a:lnTo>
                      <a:pt x="21450" y="12209"/>
                    </a:lnTo>
                    <a:cubicBezTo>
                      <a:pt x="21444" y="12255"/>
                      <a:pt x="21440" y="12301"/>
                      <a:pt x="21433" y="12347"/>
                    </a:cubicBezTo>
                    <a:lnTo>
                      <a:pt x="21427" y="12335"/>
                    </a:lnTo>
                    <a:lnTo>
                      <a:pt x="21410" y="12414"/>
                    </a:lnTo>
                    <a:lnTo>
                      <a:pt x="21420" y="12441"/>
                    </a:lnTo>
                    <a:cubicBezTo>
                      <a:pt x="20852" y="16134"/>
                      <a:pt x="18396" y="19209"/>
                      <a:pt x="15074" y="20656"/>
                    </a:cubicBezTo>
                    <a:lnTo>
                      <a:pt x="15059" y="20662"/>
                    </a:lnTo>
                    <a:cubicBezTo>
                      <a:pt x="15051" y="20666"/>
                      <a:pt x="15042" y="20667"/>
                      <a:pt x="15033" y="20671"/>
                    </a:cubicBezTo>
                    <a:lnTo>
                      <a:pt x="15027" y="20671"/>
                    </a:lnTo>
                    <a:lnTo>
                      <a:pt x="15022" y="20669"/>
                    </a:lnTo>
                    <a:lnTo>
                      <a:pt x="15114" y="20624"/>
                    </a:lnTo>
                    <a:lnTo>
                      <a:pt x="15166" y="20597"/>
                    </a:lnTo>
                    <a:lnTo>
                      <a:pt x="15203" y="20577"/>
                    </a:lnTo>
                    <a:lnTo>
                      <a:pt x="15219" y="20565"/>
                    </a:lnTo>
                    <a:lnTo>
                      <a:pt x="15074" y="20622"/>
                    </a:lnTo>
                    <a:lnTo>
                      <a:pt x="15018" y="20644"/>
                    </a:lnTo>
                    <a:lnTo>
                      <a:pt x="14995" y="20652"/>
                    </a:lnTo>
                    <a:lnTo>
                      <a:pt x="15005" y="20642"/>
                    </a:lnTo>
                    <a:lnTo>
                      <a:pt x="14990" y="20642"/>
                    </a:lnTo>
                    <a:lnTo>
                      <a:pt x="14956" y="20649"/>
                    </a:lnTo>
                    <a:lnTo>
                      <a:pt x="14922" y="20657"/>
                    </a:lnTo>
                    <a:lnTo>
                      <a:pt x="14932" y="20644"/>
                    </a:lnTo>
                    <a:lnTo>
                      <a:pt x="14934" y="20632"/>
                    </a:lnTo>
                    <a:lnTo>
                      <a:pt x="14916" y="20629"/>
                    </a:lnTo>
                    <a:lnTo>
                      <a:pt x="14887" y="20629"/>
                    </a:lnTo>
                    <a:lnTo>
                      <a:pt x="14879" y="20622"/>
                    </a:lnTo>
                    <a:lnTo>
                      <a:pt x="14867" y="20615"/>
                    </a:lnTo>
                    <a:lnTo>
                      <a:pt x="14938" y="20578"/>
                    </a:lnTo>
                    <a:lnTo>
                      <a:pt x="15001" y="20546"/>
                    </a:lnTo>
                    <a:lnTo>
                      <a:pt x="14939" y="20566"/>
                    </a:lnTo>
                    <a:lnTo>
                      <a:pt x="14863" y="20602"/>
                    </a:lnTo>
                    <a:lnTo>
                      <a:pt x="14788" y="20634"/>
                    </a:lnTo>
                    <a:lnTo>
                      <a:pt x="14722" y="20657"/>
                    </a:lnTo>
                    <a:lnTo>
                      <a:pt x="14685" y="20667"/>
                    </a:lnTo>
                    <a:lnTo>
                      <a:pt x="14678" y="20671"/>
                    </a:lnTo>
                    <a:lnTo>
                      <a:pt x="14672" y="20686"/>
                    </a:lnTo>
                    <a:lnTo>
                      <a:pt x="14687" y="20691"/>
                    </a:lnTo>
                    <a:lnTo>
                      <a:pt x="14732" y="20683"/>
                    </a:lnTo>
                    <a:lnTo>
                      <a:pt x="14746" y="20688"/>
                    </a:lnTo>
                    <a:lnTo>
                      <a:pt x="14766" y="20689"/>
                    </a:lnTo>
                    <a:lnTo>
                      <a:pt x="14796" y="20683"/>
                    </a:lnTo>
                    <a:lnTo>
                      <a:pt x="14806" y="20688"/>
                    </a:lnTo>
                    <a:lnTo>
                      <a:pt x="14788" y="20703"/>
                    </a:lnTo>
                    <a:lnTo>
                      <a:pt x="14830" y="20693"/>
                    </a:lnTo>
                    <a:lnTo>
                      <a:pt x="14850" y="20693"/>
                    </a:lnTo>
                    <a:lnTo>
                      <a:pt x="14890" y="20683"/>
                    </a:lnTo>
                    <a:lnTo>
                      <a:pt x="14885" y="20693"/>
                    </a:lnTo>
                    <a:lnTo>
                      <a:pt x="14953" y="20667"/>
                    </a:lnTo>
                    <a:lnTo>
                      <a:pt x="14993" y="20654"/>
                    </a:lnTo>
                    <a:lnTo>
                      <a:pt x="15027" y="20646"/>
                    </a:lnTo>
                    <a:lnTo>
                      <a:pt x="15062" y="20635"/>
                    </a:lnTo>
                    <a:lnTo>
                      <a:pt x="15060" y="20642"/>
                    </a:lnTo>
                    <a:lnTo>
                      <a:pt x="15013" y="20666"/>
                    </a:lnTo>
                    <a:lnTo>
                      <a:pt x="14968" y="20688"/>
                    </a:lnTo>
                    <a:lnTo>
                      <a:pt x="14964" y="20694"/>
                    </a:lnTo>
                    <a:lnTo>
                      <a:pt x="14991" y="20688"/>
                    </a:lnTo>
                    <a:cubicBezTo>
                      <a:pt x="13702" y="21236"/>
                      <a:pt x="12287" y="21546"/>
                      <a:pt x="10800" y="21546"/>
                    </a:cubicBezTo>
                    <a:cubicBezTo>
                      <a:pt x="9436" y="21546"/>
                      <a:pt x="8137" y="21280"/>
                      <a:pt x="6937" y="20812"/>
                    </a:cubicBezTo>
                    <a:cubicBezTo>
                      <a:pt x="6051" y="20467"/>
                      <a:pt x="5223" y="20010"/>
                      <a:pt x="4467" y="19455"/>
                    </a:cubicBezTo>
                    <a:lnTo>
                      <a:pt x="4429" y="19420"/>
                    </a:lnTo>
                    <a:lnTo>
                      <a:pt x="4340" y="19341"/>
                    </a:lnTo>
                    <a:lnTo>
                      <a:pt x="4272" y="19275"/>
                    </a:lnTo>
                    <a:lnTo>
                      <a:pt x="4185" y="19203"/>
                    </a:lnTo>
                    <a:lnTo>
                      <a:pt x="4095" y="19134"/>
                    </a:lnTo>
                    <a:lnTo>
                      <a:pt x="4008" y="19055"/>
                    </a:lnTo>
                    <a:lnTo>
                      <a:pt x="3769" y="18846"/>
                    </a:lnTo>
                    <a:lnTo>
                      <a:pt x="3627" y="18727"/>
                    </a:lnTo>
                    <a:lnTo>
                      <a:pt x="3505" y="18627"/>
                    </a:lnTo>
                    <a:lnTo>
                      <a:pt x="3491" y="18590"/>
                    </a:lnTo>
                    <a:lnTo>
                      <a:pt x="3355" y="18476"/>
                    </a:lnTo>
                    <a:lnTo>
                      <a:pt x="3131" y="18255"/>
                    </a:lnTo>
                    <a:lnTo>
                      <a:pt x="3160" y="18302"/>
                    </a:lnTo>
                    <a:lnTo>
                      <a:pt x="2887" y="18020"/>
                    </a:lnTo>
                    <a:lnTo>
                      <a:pt x="2863" y="17983"/>
                    </a:lnTo>
                    <a:lnTo>
                      <a:pt x="3025" y="18154"/>
                    </a:lnTo>
                    <a:lnTo>
                      <a:pt x="3018" y="18136"/>
                    </a:lnTo>
                    <a:lnTo>
                      <a:pt x="2833" y="17937"/>
                    </a:lnTo>
                    <a:lnTo>
                      <a:pt x="2601" y="17675"/>
                    </a:lnTo>
                    <a:lnTo>
                      <a:pt x="2513" y="17577"/>
                    </a:lnTo>
                    <a:lnTo>
                      <a:pt x="2469" y="17520"/>
                    </a:lnTo>
                    <a:lnTo>
                      <a:pt x="2466" y="17528"/>
                    </a:lnTo>
                    <a:lnTo>
                      <a:pt x="2441" y="17513"/>
                    </a:lnTo>
                    <a:lnTo>
                      <a:pt x="2513" y="17600"/>
                    </a:lnTo>
                    <a:lnTo>
                      <a:pt x="2601" y="17708"/>
                    </a:lnTo>
                    <a:lnTo>
                      <a:pt x="2663" y="17781"/>
                    </a:lnTo>
                    <a:lnTo>
                      <a:pt x="2700" y="17829"/>
                    </a:lnTo>
                    <a:lnTo>
                      <a:pt x="2705" y="17846"/>
                    </a:lnTo>
                    <a:cubicBezTo>
                      <a:pt x="2153" y="17213"/>
                      <a:pt x="1681" y="16512"/>
                      <a:pt x="1288" y="15762"/>
                    </a:cubicBezTo>
                    <a:cubicBezTo>
                      <a:pt x="1233" y="15658"/>
                      <a:pt x="1179" y="15554"/>
                      <a:pt x="1128" y="15448"/>
                    </a:cubicBezTo>
                    <a:lnTo>
                      <a:pt x="1288" y="15762"/>
                    </a:lnTo>
                    <a:lnTo>
                      <a:pt x="1402" y="15964"/>
                    </a:lnTo>
                    <a:lnTo>
                      <a:pt x="1515" y="16165"/>
                    </a:lnTo>
                    <a:lnTo>
                      <a:pt x="1596" y="16298"/>
                    </a:lnTo>
                    <a:lnTo>
                      <a:pt x="1741" y="16537"/>
                    </a:lnTo>
                    <a:lnTo>
                      <a:pt x="1899" y="16771"/>
                    </a:lnTo>
                    <a:lnTo>
                      <a:pt x="2077" y="17018"/>
                    </a:lnTo>
                    <a:lnTo>
                      <a:pt x="2266" y="17262"/>
                    </a:lnTo>
                    <a:lnTo>
                      <a:pt x="2276" y="17266"/>
                    </a:lnTo>
                    <a:lnTo>
                      <a:pt x="2404" y="17434"/>
                    </a:lnTo>
                    <a:lnTo>
                      <a:pt x="2469" y="17520"/>
                    </a:lnTo>
                    <a:lnTo>
                      <a:pt x="2478" y="17498"/>
                    </a:lnTo>
                    <a:lnTo>
                      <a:pt x="2448" y="17419"/>
                    </a:lnTo>
                    <a:lnTo>
                      <a:pt x="2328" y="17228"/>
                    </a:lnTo>
                    <a:lnTo>
                      <a:pt x="2274" y="17154"/>
                    </a:lnTo>
                    <a:lnTo>
                      <a:pt x="2210" y="17089"/>
                    </a:lnTo>
                    <a:lnTo>
                      <a:pt x="2141" y="16984"/>
                    </a:lnTo>
                    <a:lnTo>
                      <a:pt x="2018" y="16851"/>
                    </a:lnTo>
                    <a:lnTo>
                      <a:pt x="1966" y="16771"/>
                    </a:lnTo>
                    <a:lnTo>
                      <a:pt x="2038" y="16856"/>
                    </a:lnTo>
                    <a:lnTo>
                      <a:pt x="2052" y="16851"/>
                    </a:lnTo>
                    <a:lnTo>
                      <a:pt x="2123" y="16919"/>
                    </a:lnTo>
                    <a:lnTo>
                      <a:pt x="2128" y="16902"/>
                    </a:lnTo>
                    <a:lnTo>
                      <a:pt x="2171" y="16932"/>
                    </a:lnTo>
                    <a:lnTo>
                      <a:pt x="2151" y="16846"/>
                    </a:lnTo>
                    <a:lnTo>
                      <a:pt x="2104" y="16749"/>
                    </a:lnTo>
                    <a:lnTo>
                      <a:pt x="2070" y="16660"/>
                    </a:lnTo>
                    <a:lnTo>
                      <a:pt x="1996" y="16510"/>
                    </a:lnTo>
                    <a:lnTo>
                      <a:pt x="1980" y="16436"/>
                    </a:lnTo>
                    <a:lnTo>
                      <a:pt x="1944" y="16309"/>
                    </a:lnTo>
                    <a:lnTo>
                      <a:pt x="1838" y="16023"/>
                    </a:lnTo>
                    <a:lnTo>
                      <a:pt x="1825" y="15934"/>
                    </a:lnTo>
                    <a:lnTo>
                      <a:pt x="1796" y="15853"/>
                    </a:lnTo>
                    <a:lnTo>
                      <a:pt x="1722" y="15685"/>
                    </a:lnTo>
                    <a:lnTo>
                      <a:pt x="1670" y="15594"/>
                    </a:lnTo>
                    <a:lnTo>
                      <a:pt x="1618" y="15468"/>
                    </a:lnTo>
                    <a:lnTo>
                      <a:pt x="1589" y="15299"/>
                    </a:lnTo>
                    <a:lnTo>
                      <a:pt x="1601" y="15165"/>
                    </a:lnTo>
                    <a:lnTo>
                      <a:pt x="1650" y="15114"/>
                    </a:lnTo>
                    <a:lnTo>
                      <a:pt x="1663" y="15039"/>
                    </a:lnTo>
                    <a:lnTo>
                      <a:pt x="1744" y="14973"/>
                    </a:lnTo>
                    <a:lnTo>
                      <a:pt x="1823" y="14973"/>
                    </a:lnTo>
                    <a:lnTo>
                      <a:pt x="1801" y="14869"/>
                    </a:lnTo>
                    <a:lnTo>
                      <a:pt x="1835" y="14794"/>
                    </a:lnTo>
                    <a:lnTo>
                      <a:pt x="1784" y="14614"/>
                    </a:lnTo>
                    <a:lnTo>
                      <a:pt x="1789" y="14385"/>
                    </a:lnTo>
                    <a:lnTo>
                      <a:pt x="1732" y="14148"/>
                    </a:lnTo>
                    <a:lnTo>
                      <a:pt x="1737" y="14079"/>
                    </a:lnTo>
                    <a:lnTo>
                      <a:pt x="1714" y="13961"/>
                    </a:lnTo>
                    <a:lnTo>
                      <a:pt x="1665" y="13685"/>
                    </a:lnTo>
                    <a:lnTo>
                      <a:pt x="1581" y="13345"/>
                    </a:lnTo>
                    <a:lnTo>
                      <a:pt x="1576" y="13212"/>
                    </a:lnTo>
                    <a:lnTo>
                      <a:pt x="1597" y="13209"/>
                    </a:lnTo>
                    <a:lnTo>
                      <a:pt x="1633" y="13051"/>
                    </a:lnTo>
                    <a:lnTo>
                      <a:pt x="1653" y="12844"/>
                    </a:lnTo>
                    <a:lnTo>
                      <a:pt x="1746" y="12588"/>
                    </a:lnTo>
                    <a:lnTo>
                      <a:pt x="1779" y="12468"/>
                    </a:lnTo>
                    <a:lnTo>
                      <a:pt x="1781" y="12162"/>
                    </a:lnTo>
                    <a:lnTo>
                      <a:pt x="1752" y="12049"/>
                    </a:lnTo>
                    <a:lnTo>
                      <a:pt x="1698" y="11813"/>
                    </a:lnTo>
                    <a:lnTo>
                      <a:pt x="1658" y="11754"/>
                    </a:lnTo>
                    <a:lnTo>
                      <a:pt x="1574" y="11746"/>
                    </a:lnTo>
                    <a:lnTo>
                      <a:pt x="1498" y="11692"/>
                    </a:lnTo>
                    <a:lnTo>
                      <a:pt x="1369" y="11483"/>
                    </a:lnTo>
                    <a:lnTo>
                      <a:pt x="1230" y="11330"/>
                    </a:lnTo>
                    <a:lnTo>
                      <a:pt x="1108" y="11337"/>
                    </a:lnTo>
                    <a:lnTo>
                      <a:pt x="951" y="11238"/>
                    </a:lnTo>
                    <a:lnTo>
                      <a:pt x="867" y="11297"/>
                    </a:lnTo>
                    <a:lnTo>
                      <a:pt x="875" y="11192"/>
                    </a:lnTo>
                    <a:lnTo>
                      <a:pt x="837" y="11083"/>
                    </a:lnTo>
                    <a:lnTo>
                      <a:pt x="722" y="10970"/>
                    </a:lnTo>
                    <a:lnTo>
                      <a:pt x="641" y="10903"/>
                    </a:lnTo>
                    <a:lnTo>
                      <a:pt x="596" y="11024"/>
                    </a:lnTo>
                    <a:lnTo>
                      <a:pt x="593" y="10837"/>
                    </a:lnTo>
                    <a:lnTo>
                      <a:pt x="492" y="10808"/>
                    </a:lnTo>
                    <a:lnTo>
                      <a:pt x="476" y="10751"/>
                    </a:lnTo>
                    <a:lnTo>
                      <a:pt x="518" y="10598"/>
                    </a:lnTo>
                    <a:lnTo>
                      <a:pt x="520" y="10468"/>
                    </a:lnTo>
                    <a:lnTo>
                      <a:pt x="492" y="10438"/>
                    </a:lnTo>
                    <a:lnTo>
                      <a:pt x="476" y="10112"/>
                    </a:lnTo>
                    <a:lnTo>
                      <a:pt x="471" y="10009"/>
                    </a:lnTo>
                    <a:lnTo>
                      <a:pt x="453" y="10017"/>
                    </a:lnTo>
                    <a:lnTo>
                      <a:pt x="451" y="9942"/>
                    </a:lnTo>
                    <a:lnTo>
                      <a:pt x="414" y="9785"/>
                    </a:lnTo>
                    <a:lnTo>
                      <a:pt x="385" y="9740"/>
                    </a:lnTo>
                    <a:lnTo>
                      <a:pt x="374" y="9719"/>
                    </a:lnTo>
                    <a:lnTo>
                      <a:pt x="335" y="9671"/>
                    </a:lnTo>
                    <a:lnTo>
                      <a:pt x="303" y="9684"/>
                    </a:lnTo>
                    <a:lnTo>
                      <a:pt x="296" y="9716"/>
                    </a:lnTo>
                    <a:lnTo>
                      <a:pt x="259" y="9679"/>
                    </a:lnTo>
                    <a:lnTo>
                      <a:pt x="271" y="9702"/>
                    </a:lnTo>
                    <a:lnTo>
                      <a:pt x="274" y="9751"/>
                    </a:lnTo>
                    <a:lnTo>
                      <a:pt x="251" y="9923"/>
                    </a:lnTo>
                    <a:lnTo>
                      <a:pt x="249" y="10031"/>
                    </a:lnTo>
                    <a:lnTo>
                      <a:pt x="234" y="10075"/>
                    </a:lnTo>
                    <a:lnTo>
                      <a:pt x="241" y="10172"/>
                    </a:lnTo>
                    <a:lnTo>
                      <a:pt x="249" y="10290"/>
                    </a:lnTo>
                    <a:lnTo>
                      <a:pt x="268" y="10302"/>
                    </a:lnTo>
                    <a:lnTo>
                      <a:pt x="273" y="10371"/>
                    </a:lnTo>
                    <a:lnTo>
                      <a:pt x="268" y="10463"/>
                    </a:lnTo>
                    <a:lnTo>
                      <a:pt x="283" y="10477"/>
                    </a:lnTo>
                    <a:lnTo>
                      <a:pt x="276" y="10536"/>
                    </a:lnTo>
                    <a:lnTo>
                      <a:pt x="301" y="10610"/>
                    </a:lnTo>
                    <a:lnTo>
                      <a:pt x="323" y="10650"/>
                    </a:lnTo>
                    <a:lnTo>
                      <a:pt x="320" y="10726"/>
                    </a:lnTo>
                    <a:lnTo>
                      <a:pt x="337" y="10847"/>
                    </a:lnTo>
                    <a:lnTo>
                      <a:pt x="345" y="10963"/>
                    </a:lnTo>
                    <a:lnTo>
                      <a:pt x="362" y="10990"/>
                    </a:lnTo>
                    <a:lnTo>
                      <a:pt x="359" y="11160"/>
                    </a:lnTo>
                    <a:lnTo>
                      <a:pt x="369" y="11212"/>
                    </a:lnTo>
                    <a:lnTo>
                      <a:pt x="345" y="11295"/>
                    </a:lnTo>
                    <a:lnTo>
                      <a:pt x="327" y="11207"/>
                    </a:lnTo>
                    <a:lnTo>
                      <a:pt x="320" y="11290"/>
                    </a:lnTo>
                    <a:lnTo>
                      <a:pt x="350" y="11430"/>
                    </a:lnTo>
                    <a:lnTo>
                      <a:pt x="392" y="11547"/>
                    </a:lnTo>
                    <a:lnTo>
                      <a:pt x="417" y="11677"/>
                    </a:lnTo>
                    <a:lnTo>
                      <a:pt x="411" y="11855"/>
                    </a:lnTo>
                    <a:lnTo>
                      <a:pt x="433" y="11938"/>
                    </a:lnTo>
                    <a:lnTo>
                      <a:pt x="409" y="12014"/>
                    </a:lnTo>
                    <a:lnTo>
                      <a:pt x="391" y="12133"/>
                    </a:lnTo>
                    <a:lnTo>
                      <a:pt x="396" y="12270"/>
                    </a:lnTo>
                    <a:lnTo>
                      <a:pt x="391" y="12355"/>
                    </a:lnTo>
                    <a:lnTo>
                      <a:pt x="416" y="12722"/>
                    </a:lnTo>
                    <a:lnTo>
                      <a:pt x="448" y="13061"/>
                    </a:lnTo>
                    <a:lnTo>
                      <a:pt x="476" y="13300"/>
                    </a:lnTo>
                    <a:lnTo>
                      <a:pt x="493" y="13352"/>
                    </a:lnTo>
                    <a:lnTo>
                      <a:pt x="518" y="13502"/>
                    </a:lnTo>
                    <a:lnTo>
                      <a:pt x="527" y="13613"/>
                    </a:lnTo>
                    <a:lnTo>
                      <a:pt x="542" y="13810"/>
                    </a:lnTo>
                    <a:lnTo>
                      <a:pt x="562" y="13988"/>
                    </a:lnTo>
                    <a:lnTo>
                      <a:pt x="584" y="14062"/>
                    </a:lnTo>
                    <a:lnTo>
                      <a:pt x="594" y="14111"/>
                    </a:lnTo>
                    <a:cubicBezTo>
                      <a:pt x="253" y="13066"/>
                      <a:pt x="54" y="11957"/>
                      <a:pt x="54" y="10800"/>
                    </a:cubicBezTo>
                    <a:cubicBezTo>
                      <a:pt x="54" y="7769"/>
                      <a:pt x="1321" y="5033"/>
                      <a:pt x="3346" y="3077"/>
                    </a:cubicBezTo>
                    <a:cubicBezTo>
                      <a:pt x="3347" y="3077"/>
                      <a:pt x="3347" y="3076"/>
                      <a:pt x="3348" y="3075"/>
                    </a:cubicBezTo>
                    <a:lnTo>
                      <a:pt x="3409" y="3023"/>
                    </a:lnTo>
                    <a:lnTo>
                      <a:pt x="3404" y="3025"/>
                    </a:lnTo>
                    <a:cubicBezTo>
                      <a:pt x="3525" y="2910"/>
                      <a:pt x="3648" y="2798"/>
                      <a:pt x="3774" y="2688"/>
                    </a:cubicBezTo>
                    <a:lnTo>
                      <a:pt x="3779" y="2687"/>
                    </a:lnTo>
                    <a:lnTo>
                      <a:pt x="3804" y="2665"/>
                    </a:lnTo>
                    <a:lnTo>
                      <a:pt x="3841" y="2626"/>
                    </a:lnTo>
                    <a:lnTo>
                      <a:pt x="3855" y="2612"/>
                    </a:lnTo>
                    <a:cubicBezTo>
                      <a:pt x="4960" y="1673"/>
                      <a:pt x="6262" y="965"/>
                      <a:pt x="7684" y="534"/>
                    </a:cubicBezTo>
                    <a:lnTo>
                      <a:pt x="7698" y="532"/>
                    </a:lnTo>
                    <a:lnTo>
                      <a:pt x="7691" y="537"/>
                    </a:lnTo>
                    <a:lnTo>
                      <a:pt x="7657" y="549"/>
                    </a:lnTo>
                    <a:lnTo>
                      <a:pt x="7481" y="603"/>
                    </a:lnTo>
                    <a:lnTo>
                      <a:pt x="7447" y="618"/>
                    </a:lnTo>
                    <a:lnTo>
                      <a:pt x="7486" y="609"/>
                    </a:lnTo>
                    <a:lnTo>
                      <a:pt x="7438" y="630"/>
                    </a:lnTo>
                    <a:lnTo>
                      <a:pt x="7356" y="668"/>
                    </a:lnTo>
                    <a:lnTo>
                      <a:pt x="7369" y="653"/>
                    </a:lnTo>
                    <a:lnTo>
                      <a:pt x="7354" y="653"/>
                    </a:lnTo>
                    <a:lnTo>
                      <a:pt x="7257" y="687"/>
                    </a:lnTo>
                    <a:lnTo>
                      <a:pt x="7139" y="731"/>
                    </a:lnTo>
                    <a:lnTo>
                      <a:pt x="7102" y="752"/>
                    </a:lnTo>
                    <a:lnTo>
                      <a:pt x="7141" y="742"/>
                    </a:lnTo>
                    <a:lnTo>
                      <a:pt x="7174" y="732"/>
                    </a:lnTo>
                    <a:lnTo>
                      <a:pt x="7255" y="710"/>
                    </a:lnTo>
                    <a:lnTo>
                      <a:pt x="7119" y="761"/>
                    </a:lnTo>
                    <a:lnTo>
                      <a:pt x="7041" y="789"/>
                    </a:lnTo>
                    <a:lnTo>
                      <a:pt x="6952" y="815"/>
                    </a:lnTo>
                    <a:lnTo>
                      <a:pt x="6737" y="899"/>
                    </a:lnTo>
                    <a:lnTo>
                      <a:pt x="6688" y="924"/>
                    </a:lnTo>
                    <a:lnTo>
                      <a:pt x="6558" y="980"/>
                    </a:lnTo>
                    <a:lnTo>
                      <a:pt x="6430" y="1052"/>
                    </a:lnTo>
                    <a:lnTo>
                      <a:pt x="6326" y="1104"/>
                    </a:lnTo>
                    <a:lnTo>
                      <a:pt x="6311" y="1109"/>
                    </a:lnTo>
                    <a:lnTo>
                      <a:pt x="6230" y="1148"/>
                    </a:lnTo>
                    <a:lnTo>
                      <a:pt x="6228" y="1141"/>
                    </a:lnTo>
                    <a:lnTo>
                      <a:pt x="6159" y="1170"/>
                    </a:lnTo>
                    <a:lnTo>
                      <a:pt x="6126" y="1195"/>
                    </a:lnTo>
                    <a:lnTo>
                      <a:pt x="6189" y="1178"/>
                    </a:lnTo>
                    <a:lnTo>
                      <a:pt x="6040" y="1278"/>
                    </a:lnTo>
                    <a:lnTo>
                      <a:pt x="6031" y="1284"/>
                    </a:lnTo>
                    <a:lnTo>
                      <a:pt x="5895" y="1370"/>
                    </a:lnTo>
                    <a:lnTo>
                      <a:pt x="5836" y="1421"/>
                    </a:lnTo>
                    <a:lnTo>
                      <a:pt x="5897" y="1421"/>
                    </a:lnTo>
                    <a:lnTo>
                      <a:pt x="5823" y="1496"/>
                    </a:lnTo>
                    <a:lnTo>
                      <a:pt x="5885" y="1491"/>
                    </a:lnTo>
                    <a:lnTo>
                      <a:pt x="6050" y="1401"/>
                    </a:lnTo>
                    <a:lnTo>
                      <a:pt x="6191" y="1326"/>
                    </a:lnTo>
                    <a:lnTo>
                      <a:pt x="6296" y="1257"/>
                    </a:lnTo>
                    <a:lnTo>
                      <a:pt x="6476" y="1190"/>
                    </a:lnTo>
                    <a:lnTo>
                      <a:pt x="6593" y="1135"/>
                    </a:lnTo>
                    <a:lnTo>
                      <a:pt x="6701" y="1079"/>
                    </a:lnTo>
                    <a:lnTo>
                      <a:pt x="6826" y="1030"/>
                    </a:lnTo>
                    <a:lnTo>
                      <a:pt x="6913" y="1012"/>
                    </a:lnTo>
                    <a:lnTo>
                      <a:pt x="7001" y="991"/>
                    </a:lnTo>
                    <a:lnTo>
                      <a:pt x="7034" y="990"/>
                    </a:lnTo>
                    <a:lnTo>
                      <a:pt x="7223" y="936"/>
                    </a:lnTo>
                    <a:lnTo>
                      <a:pt x="7432" y="858"/>
                    </a:lnTo>
                    <a:lnTo>
                      <a:pt x="7528" y="832"/>
                    </a:lnTo>
                    <a:lnTo>
                      <a:pt x="7575" y="832"/>
                    </a:lnTo>
                    <a:lnTo>
                      <a:pt x="7747" y="808"/>
                    </a:lnTo>
                    <a:lnTo>
                      <a:pt x="7972" y="754"/>
                    </a:lnTo>
                    <a:lnTo>
                      <a:pt x="8204" y="697"/>
                    </a:lnTo>
                    <a:lnTo>
                      <a:pt x="8151" y="694"/>
                    </a:lnTo>
                    <a:lnTo>
                      <a:pt x="8044" y="690"/>
                    </a:lnTo>
                    <a:lnTo>
                      <a:pt x="8162" y="658"/>
                    </a:lnTo>
                    <a:lnTo>
                      <a:pt x="8238" y="616"/>
                    </a:lnTo>
                    <a:lnTo>
                      <a:pt x="8213" y="651"/>
                    </a:lnTo>
                    <a:lnTo>
                      <a:pt x="8196" y="675"/>
                    </a:lnTo>
                    <a:lnTo>
                      <a:pt x="8299" y="663"/>
                    </a:lnTo>
                    <a:lnTo>
                      <a:pt x="8384" y="614"/>
                    </a:lnTo>
                    <a:lnTo>
                      <a:pt x="8408" y="577"/>
                    </a:lnTo>
                    <a:lnTo>
                      <a:pt x="8388" y="564"/>
                    </a:lnTo>
                    <a:lnTo>
                      <a:pt x="8443" y="549"/>
                    </a:lnTo>
                    <a:lnTo>
                      <a:pt x="8467" y="572"/>
                    </a:lnTo>
                    <a:lnTo>
                      <a:pt x="8524" y="547"/>
                    </a:lnTo>
                    <a:lnTo>
                      <a:pt x="8563" y="508"/>
                    </a:lnTo>
                    <a:lnTo>
                      <a:pt x="8617" y="508"/>
                    </a:lnTo>
                    <a:lnTo>
                      <a:pt x="8691" y="500"/>
                    </a:lnTo>
                    <a:lnTo>
                      <a:pt x="8746" y="481"/>
                    </a:lnTo>
                    <a:lnTo>
                      <a:pt x="8755" y="461"/>
                    </a:lnTo>
                    <a:lnTo>
                      <a:pt x="8846" y="456"/>
                    </a:lnTo>
                    <a:lnTo>
                      <a:pt x="8905" y="416"/>
                    </a:lnTo>
                    <a:lnTo>
                      <a:pt x="8999" y="419"/>
                    </a:lnTo>
                    <a:lnTo>
                      <a:pt x="9073" y="411"/>
                    </a:lnTo>
                    <a:lnTo>
                      <a:pt x="9139" y="365"/>
                    </a:lnTo>
                    <a:lnTo>
                      <a:pt x="9140" y="353"/>
                    </a:lnTo>
                    <a:lnTo>
                      <a:pt x="9056" y="364"/>
                    </a:lnTo>
                    <a:lnTo>
                      <a:pt x="9061" y="347"/>
                    </a:lnTo>
                    <a:lnTo>
                      <a:pt x="9152" y="333"/>
                    </a:lnTo>
                    <a:lnTo>
                      <a:pt x="9206" y="332"/>
                    </a:lnTo>
                    <a:lnTo>
                      <a:pt x="9250" y="305"/>
                    </a:lnTo>
                    <a:lnTo>
                      <a:pt x="9388" y="261"/>
                    </a:lnTo>
                    <a:lnTo>
                      <a:pt x="9490" y="237"/>
                    </a:lnTo>
                    <a:lnTo>
                      <a:pt x="9610" y="214"/>
                    </a:lnTo>
                    <a:lnTo>
                      <a:pt x="9559" y="212"/>
                    </a:lnTo>
                    <a:lnTo>
                      <a:pt x="9657" y="207"/>
                    </a:lnTo>
                    <a:lnTo>
                      <a:pt x="9697" y="199"/>
                    </a:lnTo>
                    <a:lnTo>
                      <a:pt x="9874" y="178"/>
                    </a:lnTo>
                    <a:lnTo>
                      <a:pt x="9908" y="167"/>
                    </a:lnTo>
                    <a:lnTo>
                      <a:pt x="9866" y="162"/>
                    </a:lnTo>
                    <a:lnTo>
                      <a:pt x="9719" y="172"/>
                    </a:lnTo>
                    <a:lnTo>
                      <a:pt x="9618" y="182"/>
                    </a:lnTo>
                    <a:lnTo>
                      <a:pt x="9718" y="165"/>
                    </a:lnTo>
                    <a:lnTo>
                      <a:pt x="9750" y="157"/>
                    </a:lnTo>
                    <a:lnTo>
                      <a:pt x="9674" y="165"/>
                    </a:lnTo>
                    <a:lnTo>
                      <a:pt x="9671" y="155"/>
                    </a:lnTo>
                    <a:lnTo>
                      <a:pt x="9598" y="158"/>
                    </a:lnTo>
                    <a:lnTo>
                      <a:pt x="9618" y="153"/>
                    </a:lnTo>
                    <a:lnTo>
                      <a:pt x="9716" y="151"/>
                    </a:lnTo>
                    <a:lnTo>
                      <a:pt x="9787" y="150"/>
                    </a:lnTo>
                    <a:lnTo>
                      <a:pt x="9871" y="140"/>
                    </a:lnTo>
                    <a:lnTo>
                      <a:pt x="9883" y="123"/>
                    </a:lnTo>
                    <a:lnTo>
                      <a:pt x="9802" y="120"/>
                    </a:lnTo>
                    <a:lnTo>
                      <a:pt x="9750" y="121"/>
                    </a:lnTo>
                    <a:lnTo>
                      <a:pt x="9676" y="130"/>
                    </a:lnTo>
                    <a:lnTo>
                      <a:pt x="9650" y="130"/>
                    </a:lnTo>
                    <a:lnTo>
                      <a:pt x="9517" y="143"/>
                    </a:lnTo>
                    <a:lnTo>
                      <a:pt x="9457" y="151"/>
                    </a:lnTo>
                    <a:lnTo>
                      <a:pt x="9507" y="143"/>
                    </a:lnTo>
                    <a:lnTo>
                      <a:pt x="9489" y="143"/>
                    </a:lnTo>
                    <a:lnTo>
                      <a:pt x="9522" y="138"/>
                    </a:lnTo>
                    <a:lnTo>
                      <a:pt x="9544" y="133"/>
                    </a:lnTo>
                    <a:lnTo>
                      <a:pt x="9554" y="131"/>
                    </a:lnTo>
                    <a:lnTo>
                      <a:pt x="9551" y="130"/>
                    </a:lnTo>
                    <a:cubicBezTo>
                      <a:pt x="9961" y="82"/>
                      <a:pt x="10377" y="54"/>
                      <a:pt x="10800" y="54"/>
                    </a:cubicBezTo>
                    <a:close/>
                    <a:moveTo>
                      <a:pt x="6040" y="1278"/>
                    </a:moveTo>
                    <a:lnTo>
                      <a:pt x="6095" y="1239"/>
                    </a:lnTo>
                    <a:lnTo>
                      <a:pt x="6062" y="1239"/>
                    </a:lnTo>
                    <a:lnTo>
                      <a:pt x="6031" y="1256"/>
                    </a:lnTo>
                    <a:lnTo>
                      <a:pt x="5969" y="1303"/>
                    </a:lnTo>
                    <a:lnTo>
                      <a:pt x="5991" y="1301"/>
                    </a:lnTo>
                    <a:lnTo>
                      <a:pt x="6040" y="1278"/>
                    </a:lnTo>
                    <a:close/>
                    <a:moveTo>
                      <a:pt x="6937" y="20812"/>
                    </a:moveTo>
                    <a:lnTo>
                      <a:pt x="7004" y="20837"/>
                    </a:lnTo>
                    <a:lnTo>
                      <a:pt x="7041" y="20851"/>
                    </a:lnTo>
                    <a:lnTo>
                      <a:pt x="7058" y="20858"/>
                    </a:lnTo>
                    <a:lnTo>
                      <a:pt x="7073" y="20863"/>
                    </a:lnTo>
                    <a:lnTo>
                      <a:pt x="7137" y="20886"/>
                    </a:lnTo>
                    <a:lnTo>
                      <a:pt x="7142" y="20888"/>
                    </a:lnTo>
                    <a:lnTo>
                      <a:pt x="7147" y="20890"/>
                    </a:lnTo>
                    <a:lnTo>
                      <a:pt x="7204" y="20912"/>
                    </a:lnTo>
                    <a:lnTo>
                      <a:pt x="7272" y="20935"/>
                    </a:lnTo>
                    <a:lnTo>
                      <a:pt x="7274" y="20935"/>
                    </a:lnTo>
                    <a:lnTo>
                      <a:pt x="7292" y="20942"/>
                    </a:lnTo>
                    <a:lnTo>
                      <a:pt x="7297" y="20944"/>
                    </a:lnTo>
                    <a:lnTo>
                      <a:pt x="7344" y="20960"/>
                    </a:lnTo>
                    <a:lnTo>
                      <a:pt x="7373" y="20969"/>
                    </a:lnTo>
                    <a:lnTo>
                      <a:pt x="7413" y="20982"/>
                    </a:lnTo>
                    <a:lnTo>
                      <a:pt x="7444" y="20992"/>
                    </a:lnTo>
                    <a:lnTo>
                      <a:pt x="7487" y="21007"/>
                    </a:lnTo>
                    <a:lnTo>
                      <a:pt x="7511" y="21014"/>
                    </a:lnTo>
                    <a:lnTo>
                      <a:pt x="7565" y="21033"/>
                    </a:lnTo>
                    <a:lnTo>
                      <a:pt x="7622" y="21050"/>
                    </a:lnTo>
                    <a:lnTo>
                      <a:pt x="7662" y="21061"/>
                    </a:lnTo>
                    <a:lnTo>
                      <a:pt x="7689" y="21070"/>
                    </a:lnTo>
                    <a:lnTo>
                      <a:pt x="7716" y="21075"/>
                    </a:lnTo>
                    <a:lnTo>
                      <a:pt x="7747" y="21083"/>
                    </a:lnTo>
                    <a:lnTo>
                      <a:pt x="7784" y="21093"/>
                    </a:lnTo>
                    <a:lnTo>
                      <a:pt x="7708" y="21070"/>
                    </a:lnTo>
                    <a:lnTo>
                      <a:pt x="7635" y="21048"/>
                    </a:lnTo>
                    <a:lnTo>
                      <a:pt x="7565" y="21026"/>
                    </a:lnTo>
                    <a:lnTo>
                      <a:pt x="7539" y="21018"/>
                    </a:lnTo>
                    <a:lnTo>
                      <a:pt x="7570" y="21026"/>
                    </a:lnTo>
                    <a:lnTo>
                      <a:pt x="7523" y="21009"/>
                    </a:lnTo>
                    <a:lnTo>
                      <a:pt x="7450" y="20984"/>
                    </a:lnTo>
                    <a:lnTo>
                      <a:pt x="7373" y="20960"/>
                    </a:lnTo>
                    <a:lnTo>
                      <a:pt x="7348" y="20954"/>
                    </a:lnTo>
                    <a:lnTo>
                      <a:pt x="7348" y="20955"/>
                    </a:lnTo>
                    <a:lnTo>
                      <a:pt x="7331" y="20950"/>
                    </a:lnTo>
                    <a:lnTo>
                      <a:pt x="7263" y="20927"/>
                    </a:lnTo>
                    <a:lnTo>
                      <a:pt x="7255" y="20925"/>
                    </a:lnTo>
                    <a:lnTo>
                      <a:pt x="7211" y="20910"/>
                    </a:lnTo>
                    <a:lnTo>
                      <a:pt x="7203" y="20906"/>
                    </a:lnTo>
                    <a:lnTo>
                      <a:pt x="7189" y="20901"/>
                    </a:lnTo>
                    <a:lnTo>
                      <a:pt x="7132" y="20881"/>
                    </a:lnTo>
                    <a:lnTo>
                      <a:pt x="7048" y="20849"/>
                    </a:lnTo>
                    <a:lnTo>
                      <a:pt x="6962" y="20817"/>
                    </a:lnTo>
                    <a:lnTo>
                      <a:pt x="6930" y="20807"/>
                    </a:lnTo>
                    <a:lnTo>
                      <a:pt x="6971" y="20822"/>
                    </a:lnTo>
                    <a:lnTo>
                      <a:pt x="6937" y="20812"/>
                    </a:lnTo>
                    <a:close/>
                    <a:moveTo>
                      <a:pt x="14685" y="20667"/>
                    </a:moveTo>
                    <a:lnTo>
                      <a:pt x="14737" y="20635"/>
                    </a:lnTo>
                    <a:lnTo>
                      <a:pt x="14769" y="20615"/>
                    </a:lnTo>
                    <a:lnTo>
                      <a:pt x="14648" y="20666"/>
                    </a:lnTo>
                    <a:lnTo>
                      <a:pt x="14643" y="20667"/>
                    </a:lnTo>
                    <a:lnTo>
                      <a:pt x="14670" y="20671"/>
                    </a:lnTo>
                    <a:lnTo>
                      <a:pt x="14685" y="20667"/>
                    </a:lnTo>
                    <a:close/>
                    <a:moveTo>
                      <a:pt x="14643" y="20667"/>
                    </a:moveTo>
                    <a:lnTo>
                      <a:pt x="14603" y="20666"/>
                    </a:lnTo>
                    <a:lnTo>
                      <a:pt x="14581" y="20661"/>
                    </a:lnTo>
                    <a:lnTo>
                      <a:pt x="14535" y="20661"/>
                    </a:lnTo>
                    <a:lnTo>
                      <a:pt x="14503" y="20659"/>
                    </a:lnTo>
                    <a:lnTo>
                      <a:pt x="14448" y="20662"/>
                    </a:lnTo>
                    <a:lnTo>
                      <a:pt x="14392" y="20667"/>
                    </a:lnTo>
                    <a:lnTo>
                      <a:pt x="14318" y="20691"/>
                    </a:lnTo>
                    <a:lnTo>
                      <a:pt x="14273" y="20718"/>
                    </a:lnTo>
                    <a:lnTo>
                      <a:pt x="14204" y="20740"/>
                    </a:lnTo>
                    <a:lnTo>
                      <a:pt x="14128" y="20755"/>
                    </a:lnTo>
                    <a:lnTo>
                      <a:pt x="14045" y="20774"/>
                    </a:lnTo>
                    <a:lnTo>
                      <a:pt x="13968" y="20785"/>
                    </a:lnTo>
                    <a:lnTo>
                      <a:pt x="13889" y="20797"/>
                    </a:lnTo>
                    <a:lnTo>
                      <a:pt x="13823" y="20807"/>
                    </a:lnTo>
                    <a:lnTo>
                      <a:pt x="13771" y="20809"/>
                    </a:lnTo>
                    <a:lnTo>
                      <a:pt x="13786" y="20785"/>
                    </a:lnTo>
                    <a:lnTo>
                      <a:pt x="13710" y="20804"/>
                    </a:lnTo>
                    <a:lnTo>
                      <a:pt x="13635" y="20826"/>
                    </a:lnTo>
                    <a:lnTo>
                      <a:pt x="13606" y="20831"/>
                    </a:lnTo>
                    <a:lnTo>
                      <a:pt x="13641" y="20814"/>
                    </a:lnTo>
                    <a:lnTo>
                      <a:pt x="13734" y="20742"/>
                    </a:lnTo>
                    <a:lnTo>
                      <a:pt x="13683" y="20742"/>
                    </a:lnTo>
                    <a:lnTo>
                      <a:pt x="13643" y="20736"/>
                    </a:lnTo>
                    <a:lnTo>
                      <a:pt x="13609" y="20728"/>
                    </a:lnTo>
                    <a:lnTo>
                      <a:pt x="13571" y="20720"/>
                    </a:lnTo>
                    <a:lnTo>
                      <a:pt x="13545" y="20704"/>
                    </a:lnTo>
                    <a:lnTo>
                      <a:pt x="13451" y="20733"/>
                    </a:lnTo>
                    <a:lnTo>
                      <a:pt x="13386" y="20748"/>
                    </a:lnTo>
                    <a:lnTo>
                      <a:pt x="13340" y="20743"/>
                    </a:lnTo>
                    <a:lnTo>
                      <a:pt x="13323" y="20723"/>
                    </a:lnTo>
                    <a:lnTo>
                      <a:pt x="13313" y="20704"/>
                    </a:lnTo>
                    <a:lnTo>
                      <a:pt x="13256" y="20696"/>
                    </a:lnTo>
                    <a:lnTo>
                      <a:pt x="13248" y="20676"/>
                    </a:lnTo>
                    <a:lnTo>
                      <a:pt x="13226" y="20651"/>
                    </a:lnTo>
                    <a:lnTo>
                      <a:pt x="13263" y="20619"/>
                    </a:lnTo>
                    <a:lnTo>
                      <a:pt x="13237" y="20597"/>
                    </a:lnTo>
                    <a:lnTo>
                      <a:pt x="13185" y="20590"/>
                    </a:lnTo>
                    <a:lnTo>
                      <a:pt x="13133" y="20585"/>
                    </a:lnTo>
                    <a:lnTo>
                      <a:pt x="13066" y="20592"/>
                    </a:lnTo>
                    <a:lnTo>
                      <a:pt x="12987" y="20603"/>
                    </a:lnTo>
                    <a:lnTo>
                      <a:pt x="12914" y="20619"/>
                    </a:lnTo>
                    <a:lnTo>
                      <a:pt x="12837" y="20639"/>
                    </a:lnTo>
                    <a:lnTo>
                      <a:pt x="12795" y="20666"/>
                    </a:lnTo>
                    <a:lnTo>
                      <a:pt x="12722" y="20683"/>
                    </a:lnTo>
                    <a:lnTo>
                      <a:pt x="12662" y="20681"/>
                    </a:lnTo>
                    <a:lnTo>
                      <a:pt x="12599" y="20701"/>
                    </a:lnTo>
                    <a:lnTo>
                      <a:pt x="12514" y="20726"/>
                    </a:lnTo>
                    <a:lnTo>
                      <a:pt x="12461" y="20718"/>
                    </a:lnTo>
                    <a:lnTo>
                      <a:pt x="12394" y="20733"/>
                    </a:lnTo>
                    <a:lnTo>
                      <a:pt x="12325" y="20750"/>
                    </a:lnTo>
                    <a:lnTo>
                      <a:pt x="12259" y="20765"/>
                    </a:lnTo>
                    <a:lnTo>
                      <a:pt x="12172" y="20779"/>
                    </a:lnTo>
                    <a:lnTo>
                      <a:pt x="12100" y="20789"/>
                    </a:lnTo>
                    <a:lnTo>
                      <a:pt x="12014" y="20811"/>
                    </a:lnTo>
                    <a:lnTo>
                      <a:pt x="11946" y="20822"/>
                    </a:lnTo>
                    <a:lnTo>
                      <a:pt x="11903" y="20851"/>
                    </a:lnTo>
                    <a:lnTo>
                      <a:pt x="11827" y="20868"/>
                    </a:lnTo>
                    <a:lnTo>
                      <a:pt x="11791" y="20851"/>
                    </a:lnTo>
                    <a:lnTo>
                      <a:pt x="11761" y="20827"/>
                    </a:lnTo>
                    <a:lnTo>
                      <a:pt x="11690" y="20832"/>
                    </a:lnTo>
                    <a:lnTo>
                      <a:pt x="11643" y="20816"/>
                    </a:lnTo>
                    <a:lnTo>
                      <a:pt x="11630" y="20792"/>
                    </a:lnTo>
                    <a:lnTo>
                      <a:pt x="11566" y="20782"/>
                    </a:lnTo>
                    <a:lnTo>
                      <a:pt x="11515" y="20804"/>
                    </a:lnTo>
                    <a:lnTo>
                      <a:pt x="11463" y="20841"/>
                    </a:lnTo>
                    <a:lnTo>
                      <a:pt x="11406" y="20859"/>
                    </a:lnTo>
                    <a:lnTo>
                      <a:pt x="11337" y="20866"/>
                    </a:lnTo>
                    <a:lnTo>
                      <a:pt x="11273" y="20878"/>
                    </a:lnTo>
                    <a:lnTo>
                      <a:pt x="11211" y="20895"/>
                    </a:lnTo>
                    <a:lnTo>
                      <a:pt x="11142" y="20903"/>
                    </a:lnTo>
                    <a:lnTo>
                      <a:pt x="11076" y="20912"/>
                    </a:lnTo>
                    <a:lnTo>
                      <a:pt x="11005" y="20912"/>
                    </a:lnTo>
                    <a:lnTo>
                      <a:pt x="10935" y="20912"/>
                    </a:lnTo>
                    <a:lnTo>
                      <a:pt x="10861" y="20915"/>
                    </a:lnTo>
                    <a:lnTo>
                      <a:pt x="10792" y="20925"/>
                    </a:lnTo>
                    <a:lnTo>
                      <a:pt x="10750" y="20908"/>
                    </a:lnTo>
                    <a:lnTo>
                      <a:pt x="10719" y="20886"/>
                    </a:lnTo>
                    <a:lnTo>
                      <a:pt x="10649" y="20883"/>
                    </a:lnTo>
                    <a:lnTo>
                      <a:pt x="10576" y="20875"/>
                    </a:lnTo>
                    <a:lnTo>
                      <a:pt x="10507" y="20873"/>
                    </a:lnTo>
                    <a:lnTo>
                      <a:pt x="10431" y="20876"/>
                    </a:lnTo>
                    <a:lnTo>
                      <a:pt x="10366" y="20883"/>
                    </a:lnTo>
                    <a:lnTo>
                      <a:pt x="10322" y="20908"/>
                    </a:lnTo>
                    <a:lnTo>
                      <a:pt x="10288" y="20883"/>
                    </a:lnTo>
                    <a:lnTo>
                      <a:pt x="10202" y="20880"/>
                    </a:lnTo>
                    <a:lnTo>
                      <a:pt x="10147" y="20898"/>
                    </a:lnTo>
                    <a:lnTo>
                      <a:pt x="10132" y="20922"/>
                    </a:lnTo>
                    <a:lnTo>
                      <a:pt x="10069" y="20935"/>
                    </a:lnTo>
                    <a:lnTo>
                      <a:pt x="10021" y="20912"/>
                    </a:lnTo>
                    <a:lnTo>
                      <a:pt x="9957" y="20883"/>
                    </a:lnTo>
                    <a:lnTo>
                      <a:pt x="9899" y="20891"/>
                    </a:lnTo>
                    <a:lnTo>
                      <a:pt x="9841" y="20875"/>
                    </a:lnTo>
                    <a:lnTo>
                      <a:pt x="9820" y="20898"/>
                    </a:lnTo>
                    <a:lnTo>
                      <a:pt x="9778" y="20912"/>
                    </a:lnTo>
                    <a:lnTo>
                      <a:pt x="9719" y="20922"/>
                    </a:lnTo>
                    <a:lnTo>
                      <a:pt x="9672" y="20935"/>
                    </a:lnTo>
                    <a:lnTo>
                      <a:pt x="9615" y="20944"/>
                    </a:lnTo>
                    <a:lnTo>
                      <a:pt x="9559" y="20952"/>
                    </a:lnTo>
                    <a:lnTo>
                      <a:pt x="9514" y="20964"/>
                    </a:lnTo>
                    <a:lnTo>
                      <a:pt x="9475" y="20982"/>
                    </a:lnTo>
                    <a:lnTo>
                      <a:pt x="9423" y="20959"/>
                    </a:lnTo>
                    <a:lnTo>
                      <a:pt x="9356" y="20955"/>
                    </a:lnTo>
                    <a:lnTo>
                      <a:pt x="9295" y="20962"/>
                    </a:lnTo>
                    <a:lnTo>
                      <a:pt x="9240" y="20972"/>
                    </a:lnTo>
                    <a:lnTo>
                      <a:pt x="9172" y="20969"/>
                    </a:lnTo>
                    <a:lnTo>
                      <a:pt x="9127" y="20947"/>
                    </a:lnTo>
                    <a:lnTo>
                      <a:pt x="9059" y="20940"/>
                    </a:lnTo>
                    <a:lnTo>
                      <a:pt x="9068" y="20964"/>
                    </a:lnTo>
                    <a:lnTo>
                      <a:pt x="9100" y="20987"/>
                    </a:lnTo>
                    <a:lnTo>
                      <a:pt x="9036" y="20984"/>
                    </a:lnTo>
                    <a:lnTo>
                      <a:pt x="8979" y="20964"/>
                    </a:lnTo>
                    <a:lnTo>
                      <a:pt x="8913" y="20960"/>
                    </a:lnTo>
                    <a:lnTo>
                      <a:pt x="8903" y="20977"/>
                    </a:lnTo>
                    <a:lnTo>
                      <a:pt x="8926" y="21004"/>
                    </a:lnTo>
                    <a:lnTo>
                      <a:pt x="8930" y="21028"/>
                    </a:lnTo>
                    <a:lnTo>
                      <a:pt x="8916" y="21045"/>
                    </a:lnTo>
                    <a:lnTo>
                      <a:pt x="8893" y="21058"/>
                    </a:lnTo>
                    <a:lnTo>
                      <a:pt x="8869" y="21070"/>
                    </a:lnTo>
                    <a:lnTo>
                      <a:pt x="8878" y="21087"/>
                    </a:lnTo>
                    <a:lnTo>
                      <a:pt x="8910" y="21108"/>
                    </a:lnTo>
                    <a:lnTo>
                      <a:pt x="8979" y="21120"/>
                    </a:lnTo>
                    <a:lnTo>
                      <a:pt x="8982" y="21122"/>
                    </a:lnTo>
                    <a:lnTo>
                      <a:pt x="8992" y="21124"/>
                    </a:lnTo>
                    <a:lnTo>
                      <a:pt x="9066" y="21139"/>
                    </a:lnTo>
                    <a:lnTo>
                      <a:pt x="9125" y="21140"/>
                    </a:lnTo>
                    <a:lnTo>
                      <a:pt x="9184" y="21140"/>
                    </a:lnTo>
                    <a:lnTo>
                      <a:pt x="9243" y="21139"/>
                    </a:lnTo>
                    <a:lnTo>
                      <a:pt x="9307" y="21140"/>
                    </a:lnTo>
                    <a:lnTo>
                      <a:pt x="9362" y="21135"/>
                    </a:lnTo>
                    <a:lnTo>
                      <a:pt x="9413" y="21130"/>
                    </a:lnTo>
                    <a:lnTo>
                      <a:pt x="9484" y="21139"/>
                    </a:lnTo>
                    <a:lnTo>
                      <a:pt x="9548" y="21139"/>
                    </a:lnTo>
                    <a:lnTo>
                      <a:pt x="9595" y="21130"/>
                    </a:lnTo>
                    <a:lnTo>
                      <a:pt x="9674" y="21137"/>
                    </a:lnTo>
                    <a:lnTo>
                      <a:pt x="9701" y="21134"/>
                    </a:lnTo>
                    <a:lnTo>
                      <a:pt x="9733" y="21130"/>
                    </a:lnTo>
                    <a:lnTo>
                      <a:pt x="9805" y="21140"/>
                    </a:lnTo>
                    <a:lnTo>
                      <a:pt x="9869" y="21152"/>
                    </a:lnTo>
                    <a:lnTo>
                      <a:pt x="9945" y="21164"/>
                    </a:lnTo>
                    <a:lnTo>
                      <a:pt x="10014" y="21169"/>
                    </a:lnTo>
                    <a:lnTo>
                      <a:pt x="10081" y="21169"/>
                    </a:lnTo>
                    <a:lnTo>
                      <a:pt x="10147" y="21181"/>
                    </a:lnTo>
                    <a:lnTo>
                      <a:pt x="10226" y="21191"/>
                    </a:lnTo>
                    <a:lnTo>
                      <a:pt x="10239" y="21174"/>
                    </a:lnTo>
                    <a:lnTo>
                      <a:pt x="10307" y="21183"/>
                    </a:lnTo>
                    <a:lnTo>
                      <a:pt x="10332" y="21199"/>
                    </a:lnTo>
                    <a:lnTo>
                      <a:pt x="10329" y="21216"/>
                    </a:lnTo>
                    <a:lnTo>
                      <a:pt x="10340" y="21233"/>
                    </a:lnTo>
                    <a:lnTo>
                      <a:pt x="10409" y="21238"/>
                    </a:lnTo>
                    <a:lnTo>
                      <a:pt x="10467" y="21252"/>
                    </a:lnTo>
                    <a:lnTo>
                      <a:pt x="10526" y="21263"/>
                    </a:lnTo>
                    <a:lnTo>
                      <a:pt x="10586" y="21273"/>
                    </a:lnTo>
                    <a:lnTo>
                      <a:pt x="10652" y="21277"/>
                    </a:lnTo>
                    <a:lnTo>
                      <a:pt x="10680" y="21258"/>
                    </a:lnTo>
                    <a:lnTo>
                      <a:pt x="10748" y="21265"/>
                    </a:lnTo>
                    <a:lnTo>
                      <a:pt x="10817" y="21268"/>
                    </a:lnTo>
                    <a:lnTo>
                      <a:pt x="10856" y="21255"/>
                    </a:lnTo>
                    <a:lnTo>
                      <a:pt x="10877" y="21252"/>
                    </a:lnTo>
                    <a:lnTo>
                      <a:pt x="10859" y="21299"/>
                    </a:lnTo>
                    <a:lnTo>
                      <a:pt x="10829" y="21312"/>
                    </a:lnTo>
                    <a:lnTo>
                      <a:pt x="10780" y="21324"/>
                    </a:lnTo>
                    <a:lnTo>
                      <a:pt x="10758" y="21337"/>
                    </a:lnTo>
                    <a:lnTo>
                      <a:pt x="10691" y="21341"/>
                    </a:lnTo>
                    <a:lnTo>
                      <a:pt x="10628" y="21346"/>
                    </a:lnTo>
                    <a:lnTo>
                      <a:pt x="10559" y="21348"/>
                    </a:lnTo>
                    <a:lnTo>
                      <a:pt x="10517" y="21358"/>
                    </a:lnTo>
                    <a:lnTo>
                      <a:pt x="10482" y="21366"/>
                    </a:lnTo>
                    <a:lnTo>
                      <a:pt x="10485" y="21379"/>
                    </a:lnTo>
                    <a:lnTo>
                      <a:pt x="10521" y="21390"/>
                    </a:lnTo>
                    <a:lnTo>
                      <a:pt x="10579" y="21401"/>
                    </a:lnTo>
                    <a:lnTo>
                      <a:pt x="10638" y="21410"/>
                    </a:lnTo>
                    <a:lnTo>
                      <a:pt x="10674" y="21400"/>
                    </a:lnTo>
                    <a:lnTo>
                      <a:pt x="10743" y="21405"/>
                    </a:lnTo>
                    <a:lnTo>
                      <a:pt x="10813" y="21403"/>
                    </a:lnTo>
                    <a:lnTo>
                      <a:pt x="10770" y="21411"/>
                    </a:lnTo>
                    <a:lnTo>
                      <a:pt x="10751" y="21422"/>
                    </a:lnTo>
                    <a:lnTo>
                      <a:pt x="10711" y="21430"/>
                    </a:lnTo>
                    <a:lnTo>
                      <a:pt x="10711" y="21440"/>
                    </a:lnTo>
                    <a:lnTo>
                      <a:pt x="10724" y="21449"/>
                    </a:lnTo>
                    <a:lnTo>
                      <a:pt x="10739" y="21459"/>
                    </a:lnTo>
                    <a:lnTo>
                      <a:pt x="10748" y="21467"/>
                    </a:lnTo>
                    <a:lnTo>
                      <a:pt x="10696" y="21472"/>
                    </a:lnTo>
                    <a:lnTo>
                      <a:pt x="10689" y="21480"/>
                    </a:lnTo>
                    <a:lnTo>
                      <a:pt x="10637" y="21484"/>
                    </a:lnTo>
                    <a:lnTo>
                      <a:pt x="10569" y="21486"/>
                    </a:lnTo>
                    <a:lnTo>
                      <a:pt x="10595" y="21492"/>
                    </a:lnTo>
                    <a:lnTo>
                      <a:pt x="10649" y="21497"/>
                    </a:lnTo>
                    <a:lnTo>
                      <a:pt x="10697" y="21502"/>
                    </a:lnTo>
                    <a:lnTo>
                      <a:pt x="10724" y="21497"/>
                    </a:lnTo>
                    <a:lnTo>
                      <a:pt x="10790" y="21494"/>
                    </a:lnTo>
                    <a:lnTo>
                      <a:pt x="10835" y="21497"/>
                    </a:lnTo>
                    <a:lnTo>
                      <a:pt x="10898" y="21494"/>
                    </a:lnTo>
                    <a:lnTo>
                      <a:pt x="10940" y="21489"/>
                    </a:lnTo>
                    <a:lnTo>
                      <a:pt x="10997" y="21486"/>
                    </a:lnTo>
                    <a:lnTo>
                      <a:pt x="11036" y="21479"/>
                    </a:lnTo>
                    <a:lnTo>
                      <a:pt x="11049" y="21477"/>
                    </a:lnTo>
                    <a:lnTo>
                      <a:pt x="11076" y="21472"/>
                    </a:lnTo>
                    <a:lnTo>
                      <a:pt x="11125" y="21475"/>
                    </a:lnTo>
                    <a:lnTo>
                      <a:pt x="11127" y="21477"/>
                    </a:lnTo>
                    <a:lnTo>
                      <a:pt x="11127" y="21484"/>
                    </a:lnTo>
                    <a:lnTo>
                      <a:pt x="11175" y="21477"/>
                    </a:lnTo>
                    <a:lnTo>
                      <a:pt x="11179" y="21475"/>
                    </a:lnTo>
                    <a:lnTo>
                      <a:pt x="11182" y="21475"/>
                    </a:lnTo>
                    <a:lnTo>
                      <a:pt x="11182" y="21477"/>
                    </a:lnTo>
                    <a:lnTo>
                      <a:pt x="11182" y="21479"/>
                    </a:lnTo>
                    <a:lnTo>
                      <a:pt x="11180" y="21480"/>
                    </a:lnTo>
                    <a:lnTo>
                      <a:pt x="11180" y="21482"/>
                    </a:lnTo>
                    <a:lnTo>
                      <a:pt x="11233" y="21477"/>
                    </a:lnTo>
                    <a:lnTo>
                      <a:pt x="11207" y="21487"/>
                    </a:lnTo>
                    <a:lnTo>
                      <a:pt x="11254" y="21482"/>
                    </a:lnTo>
                    <a:lnTo>
                      <a:pt x="11318" y="21477"/>
                    </a:lnTo>
                    <a:lnTo>
                      <a:pt x="11340" y="21482"/>
                    </a:lnTo>
                    <a:lnTo>
                      <a:pt x="11381" y="21477"/>
                    </a:lnTo>
                    <a:lnTo>
                      <a:pt x="11391" y="21475"/>
                    </a:lnTo>
                    <a:lnTo>
                      <a:pt x="11462" y="21470"/>
                    </a:lnTo>
                    <a:lnTo>
                      <a:pt x="11522" y="21460"/>
                    </a:lnTo>
                    <a:lnTo>
                      <a:pt x="11598" y="21454"/>
                    </a:lnTo>
                    <a:lnTo>
                      <a:pt x="11662" y="21445"/>
                    </a:lnTo>
                    <a:lnTo>
                      <a:pt x="11724" y="21438"/>
                    </a:lnTo>
                    <a:lnTo>
                      <a:pt x="11788" y="21430"/>
                    </a:lnTo>
                    <a:lnTo>
                      <a:pt x="11850" y="21420"/>
                    </a:lnTo>
                    <a:lnTo>
                      <a:pt x="11913" y="21408"/>
                    </a:lnTo>
                    <a:lnTo>
                      <a:pt x="11983" y="21398"/>
                    </a:lnTo>
                    <a:lnTo>
                      <a:pt x="12019" y="21388"/>
                    </a:lnTo>
                    <a:lnTo>
                      <a:pt x="12056" y="21376"/>
                    </a:lnTo>
                    <a:lnTo>
                      <a:pt x="12110" y="21359"/>
                    </a:lnTo>
                    <a:lnTo>
                      <a:pt x="12158" y="21341"/>
                    </a:lnTo>
                    <a:lnTo>
                      <a:pt x="12111" y="21339"/>
                    </a:lnTo>
                    <a:lnTo>
                      <a:pt x="12093" y="21331"/>
                    </a:lnTo>
                    <a:lnTo>
                      <a:pt x="12057" y="21326"/>
                    </a:lnTo>
                    <a:lnTo>
                      <a:pt x="12116" y="21309"/>
                    </a:lnTo>
                    <a:lnTo>
                      <a:pt x="12189" y="21304"/>
                    </a:lnTo>
                    <a:lnTo>
                      <a:pt x="12244" y="21290"/>
                    </a:lnTo>
                    <a:lnTo>
                      <a:pt x="12295" y="21275"/>
                    </a:lnTo>
                    <a:lnTo>
                      <a:pt x="12357" y="21258"/>
                    </a:lnTo>
                    <a:lnTo>
                      <a:pt x="12402" y="21243"/>
                    </a:lnTo>
                    <a:lnTo>
                      <a:pt x="12451" y="21223"/>
                    </a:lnTo>
                    <a:lnTo>
                      <a:pt x="12485" y="21206"/>
                    </a:lnTo>
                    <a:lnTo>
                      <a:pt x="12519" y="21188"/>
                    </a:lnTo>
                    <a:lnTo>
                      <a:pt x="12525" y="21172"/>
                    </a:lnTo>
                    <a:lnTo>
                      <a:pt x="12541" y="21154"/>
                    </a:lnTo>
                    <a:lnTo>
                      <a:pt x="12566" y="21134"/>
                    </a:lnTo>
                    <a:lnTo>
                      <a:pt x="12535" y="21124"/>
                    </a:lnTo>
                    <a:lnTo>
                      <a:pt x="12547" y="21105"/>
                    </a:lnTo>
                    <a:lnTo>
                      <a:pt x="12507" y="21097"/>
                    </a:lnTo>
                    <a:lnTo>
                      <a:pt x="12527" y="21075"/>
                    </a:lnTo>
                    <a:lnTo>
                      <a:pt x="12546" y="21055"/>
                    </a:lnTo>
                    <a:lnTo>
                      <a:pt x="12567" y="21029"/>
                    </a:lnTo>
                    <a:lnTo>
                      <a:pt x="12576" y="21009"/>
                    </a:lnTo>
                    <a:lnTo>
                      <a:pt x="12606" y="20987"/>
                    </a:lnTo>
                    <a:lnTo>
                      <a:pt x="12670" y="20969"/>
                    </a:lnTo>
                    <a:lnTo>
                      <a:pt x="12743" y="20957"/>
                    </a:lnTo>
                    <a:lnTo>
                      <a:pt x="12818" y="20944"/>
                    </a:lnTo>
                    <a:lnTo>
                      <a:pt x="12889" y="20935"/>
                    </a:lnTo>
                    <a:lnTo>
                      <a:pt x="12956" y="20930"/>
                    </a:lnTo>
                    <a:lnTo>
                      <a:pt x="13014" y="20930"/>
                    </a:lnTo>
                    <a:lnTo>
                      <a:pt x="13072" y="20927"/>
                    </a:lnTo>
                    <a:lnTo>
                      <a:pt x="13125" y="20928"/>
                    </a:lnTo>
                    <a:lnTo>
                      <a:pt x="13197" y="20918"/>
                    </a:lnTo>
                    <a:lnTo>
                      <a:pt x="13274" y="20896"/>
                    </a:lnTo>
                    <a:lnTo>
                      <a:pt x="13355" y="20881"/>
                    </a:lnTo>
                    <a:lnTo>
                      <a:pt x="13428" y="20856"/>
                    </a:lnTo>
                    <a:lnTo>
                      <a:pt x="13495" y="20848"/>
                    </a:lnTo>
                    <a:lnTo>
                      <a:pt x="13564" y="20841"/>
                    </a:lnTo>
                    <a:lnTo>
                      <a:pt x="13603" y="20832"/>
                    </a:lnTo>
                    <a:lnTo>
                      <a:pt x="13544" y="20861"/>
                    </a:lnTo>
                    <a:lnTo>
                      <a:pt x="13468" y="20878"/>
                    </a:lnTo>
                    <a:lnTo>
                      <a:pt x="13386" y="20901"/>
                    </a:lnTo>
                    <a:lnTo>
                      <a:pt x="13342" y="20925"/>
                    </a:lnTo>
                    <a:lnTo>
                      <a:pt x="13394" y="20925"/>
                    </a:lnTo>
                    <a:lnTo>
                      <a:pt x="13338" y="20949"/>
                    </a:lnTo>
                    <a:lnTo>
                      <a:pt x="13269" y="20972"/>
                    </a:lnTo>
                    <a:lnTo>
                      <a:pt x="13197" y="20996"/>
                    </a:lnTo>
                    <a:lnTo>
                      <a:pt x="13189" y="21014"/>
                    </a:lnTo>
                    <a:lnTo>
                      <a:pt x="13221" y="21019"/>
                    </a:lnTo>
                    <a:lnTo>
                      <a:pt x="13290" y="21009"/>
                    </a:lnTo>
                    <a:lnTo>
                      <a:pt x="13364" y="20987"/>
                    </a:lnTo>
                    <a:lnTo>
                      <a:pt x="13426" y="20964"/>
                    </a:lnTo>
                    <a:lnTo>
                      <a:pt x="13492" y="20945"/>
                    </a:lnTo>
                    <a:lnTo>
                      <a:pt x="13556" y="20927"/>
                    </a:lnTo>
                    <a:lnTo>
                      <a:pt x="13614" y="20905"/>
                    </a:lnTo>
                    <a:lnTo>
                      <a:pt x="13704" y="20873"/>
                    </a:lnTo>
                    <a:lnTo>
                      <a:pt x="13742" y="20868"/>
                    </a:lnTo>
                    <a:lnTo>
                      <a:pt x="13793" y="20864"/>
                    </a:lnTo>
                    <a:lnTo>
                      <a:pt x="13848" y="20858"/>
                    </a:lnTo>
                    <a:lnTo>
                      <a:pt x="13911" y="20846"/>
                    </a:lnTo>
                    <a:lnTo>
                      <a:pt x="13986" y="20821"/>
                    </a:lnTo>
                    <a:lnTo>
                      <a:pt x="14050" y="20795"/>
                    </a:lnTo>
                    <a:lnTo>
                      <a:pt x="14131" y="20770"/>
                    </a:lnTo>
                    <a:lnTo>
                      <a:pt x="14207" y="20752"/>
                    </a:lnTo>
                    <a:lnTo>
                      <a:pt x="14268" y="20738"/>
                    </a:lnTo>
                    <a:lnTo>
                      <a:pt x="14338" y="20715"/>
                    </a:lnTo>
                    <a:lnTo>
                      <a:pt x="14385" y="20701"/>
                    </a:lnTo>
                    <a:lnTo>
                      <a:pt x="14436" y="20689"/>
                    </a:lnTo>
                    <a:lnTo>
                      <a:pt x="14456" y="20698"/>
                    </a:lnTo>
                    <a:lnTo>
                      <a:pt x="14503" y="20689"/>
                    </a:lnTo>
                    <a:lnTo>
                      <a:pt x="14555" y="20681"/>
                    </a:lnTo>
                    <a:lnTo>
                      <a:pt x="14582" y="20686"/>
                    </a:lnTo>
                    <a:lnTo>
                      <a:pt x="14643" y="20667"/>
                    </a:lnTo>
                    <a:close/>
                    <a:moveTo>
                      <a:pt x="8982" y="21122"/>
                    </a:moveTo>
                    <a:lnTo>
                      <a:pt x="8925" y="21117"/>
                    </a:lnTo>
                    <a:lnTo>
                      <a:pt x="8901" y="21127"/>
                    </a:lnTo>
                    <a:lnTo>
                      <a:pt x="8834" y="21119"/>
                    </a:lnTo>
                    <a:lnTo>
                      <a:pt x="8750" y="21100"/>
                    </a:lnTo>
                    <a:lnTo>
                      <a:pt x="8763" y="21117"/>
                    </a:lnTo>
                    <a:lnTo>
                      <a:pt x="8795" y="21134"/>
                    </a:lnTo>
                    <a:lnTo>
                      <a:pt x="8814" y="21151"/>
                    </a:lnTo>
                    <a:lnTo>
                      <a:pt x="8740" y="21135"/>
                    </a:lnTo>
                    <a:lnTo>
                      <a:pt x="8746" y="21156"/>
                    </a:lnTo>
                    <a:lnTo>
                      <a:pt x="8718" y="21161"/>
                    </a:lnTo>
                    <a:lnTo>
                      <a:pt x="8718" y="21174"/>
                    </a:lnTo>
                    <a:lnTo>
                      <a:pt x="8667" y="21171"/>
                    </a:lnTo>
                    <a:lnTo>
                      <a:pt x="8603" y="21162"/>
                    </a:lnTo>
                    <a:lnTo>
                      <a:pt x="8565" y="21164"/>
                    </a:lnTo>
                    <a:lnTo>
                      <a:pt x="8546" y="21171"/>
                    </a:lnTo>
                    <a:lnTo>
                      <a:pt x="8534" y="21179"/>
                    </a:lnTo>
                    <a:lnTo>
                      <a:pt x="8455" y="21159"/>
                    </a:lnTo>
                    <a:lnTo>
                      <a:pt x="8423" y="21142"/>
                    </a:lnTo>
                    <a:lnTo>
                      <a:pt x="8383" y="21124"/>
                    </a:lnTo>
                    <a:lnTo>
                      <a:pt x="8410" y="21120"/>
                    </a:lnTo>
                    <a:lnTo>
                      <a:pt x="8373" y="21100"/>
                    </a:lnTo>
                    <a:lnTo>
                      <a:pt x="8326" y="21082"/>
                    </a:lnTo>
                    <a:lnTo>
                      <a:pt x="8228" y="21039"/>
                    </a:lnTo>
                    <a:lnTo>
                      <a:pt x="8223" y="21048"/>
                    </a:lnTo>
                    <a:lnTo>
                      <a:pt x="8189" y="21051"/>
                    </a:lnTo>
                    <a:lnTo>
                      <a:pt x="8140" y="21048"/>
                    </a:lnTo>
                    <a:lnTo>
                      <a:pt x="8129" y="21056"/>
                    </a:lnTo>
                    <a:lnTo>
                      <a:pt x="8144" y="21073"/>
                    </a:lnTo>
                    <a:lnTo>
                      <a:pt x="8188" y="21092"/>
                    </a:lnTo>
                    <a:lnTo>
                      <a:pt x="8161" y="21095"/>
                    </a:lnTo>
                    <a:lnTo>
                      <a:pt x="8105" y="21087"/>
                    </a:lnTo>
                    <a:lnTo>
                      <a:pt x="8039" y="21076"/>
                    </a:lnTo>
                    <a:lnTo>
                      <a:pt x="7992" y="21070"/>
                    </a:lnTo>
                    <a:lnTo>
                      <a:pt x="8007" y="21083"/>
                    </a:lnTo>
                    <a:lnTo>
                      <a:pt x="7965" y="21078"/>
                    </a:lnTo>
                    <a:lnTo>
                      <a:pt x="7819" y="21036"/>
                    </a:lnTo>
                    <a:lnTo>
                      <a:pt x="7878" y="21061"/>
                    </a:lnTo>
                    <a:lnTo>
                      <a:pt x="7885" y="21071"/>
                    </a:lnTo>
                    <a:lnTo>
                      <a:pt x="7846" y="21066"/>
                    </a:lnTo>
                    <a:lnTo>
                      <a:pt x="7898" y="21087"/>
                    </a:lnTo>
                    <a:lnTo>
                      <a:pt x="7885" y="21090"/>
                    </a:lnTo>
                    <a:lnTo>
                      <a:pt x="7886" y="21095"/>
                    </a:lnTo>
                    <a:lnTo>
                      <a:pt x="7908" y="21107"/>
                    </a:lnTo>
                    <a:lnTo>
                      <a:pt x="7832" y="21087"/>
                    </a:lnTo>
                    <a:lnTo>
                      <a:pt x="7765" y="21068"/>
                    </a:lnTo>
                    <a:lnTo>
                      <a:pt x="7822" y="21090"/>
                    </a:lnTo>
                    <a:lnTo>
                      <a:pt x="7790" y="21083"/>
                    </a:lnTo>
                    <a:lnTo>
                      <a:pt x="7819" y="21095"/>
                    </a:lnTo>
                    <a:lnTo>
                      <a:pt x="7873" y="21114"/>
                    </a:lnTo>
                    <a:lnTo>
                      <a:pt x="7844" y="21108"/>
                    </a:lnTo>
                    <a:lnTo>
                      <a:pt x="7802" y="21098"/>
                    </a:lnTo>
                    <a:lnTo>
                      <a:pt x="7873" y="21120"/>
                    </a:lnTo>
                    <a:lnTo>
                      <a:pt x="7930" y="21137"/>
                    </a:lnTo>
                    <a:lnTo>
                      <a:pt x="7950" y="21144"/>
                    </a:lnTo>
                    <a:lnTo>
                      <a:pt x="8012" y="21162"/>
                    </a:lnTo>
                    <a:lnTo>
                      <a:pt x="8071" y="21177"/>
                    </a:lnTo>
                    <a:lnTo>
                      <a:pt x="8137" y="21196"/>
                    </a:lnTo>
                    <a:lnTo>
                      <a:pt x="8166" y="21203"/>
                    </a:lnTo>
                    <a:lnTo>
                      <a:pt x="8206" y="21213"/>
                    </a:lnTo>
                    <a:lnTo>
                      <a:pt x="8246" y="21223"/>
                    </a:lnTo>
                    <a:lnTo>
                      <a:pt x="8324" y="21240"/>
                    </a:lnTo>
                    <a:lnTo>
                      <a:pt x="8337" y="21241"/>
                    </a:lnTo>
                    <a:lnTo>
                      <a:pt x="8337" y="21240"/>
                    </a:lnTo>
                    <a:lnTo>
                      <a:pt x="8361" y="21243"/>
                    </a:lnTo>
                    <a:lnTo>
                      <a:pt x="8373" y="21243"/>
                    </a:lnTo>
                    <a:lnTo>
                      <a:pt x="8442" y="21260"/>
                    </a:lnTo>
                    <a:lnTo>
                      <a:pt x="8464" y="21268"/>
                    </a:lnTo>
                    <a:lnTo>
                      <a:pt x="8507" y="21278"/>
                    </a:lnTo>
                    <a:lnTo>
                      <a:pt x="8570" y="21294"/>
                    </a:lnTo>
                    <a:lnTo>
                      <a:pt x="8632" y="21305"/>
                    </a:lnTo>
                    <a:lnTo>
                      <a:pt x="8624" y="21302"/>
                    </a:lnTo>
                    <a:lnTo>
                      <a:pt x="8681" y="21312"/>
                    </a:lnTo>
                    <a:lnTo>
                      <a:pt x="8755" y="21327"/>
                    </a:lnTo>
                    <a:lnTo>
                      <a:pt x="8827" y="21341"/>
                    </a:lnTo>
                    <a:lnTo>
                      <a:pt x="8879" y="21353"/>
                    </a:lnTo>
                    <a:lnTo>
                      <a:pt x="8947" y="21366"/>
                    </a:lnTo>
                    <a:lnTo>
                      <a:pt x="8979" y="21373"/>
                    </a:lnTo>
                    <a:lnTo>
                      <a:pt x="9009" y="21378"/>
                    </a:lnTo>
                    <a:lnTo>
                      <a:pt x="8999" y="21378"/>
                    </a:lnTo>
                    <a:lnTo>
                      <a:pt x="8989" y="21378"/>
                    </a:lnTo>
                    <a:lnTo>
                      <a:pt x="9044" y="21386"/>
                    </a:lnTo>
                    <a:lnTo>
                      <a:pt x="9051" y="21388"/>
                    </a:lnTo>
                    <a:lnTo>
                      <a:pt x="9075" y="21391"/>
                    </a:lnTo>
                    <a:lnTo>
                      <a:pt x="9108" y="21396"/>
                    </a:lnTo>
                    <a:lnTo>
                      <a:pt x="9115" y="21398"/>
                    </a:lnTo>
                    <a:lnTo>
                      <a:pt x="9123" y="21398"/>
                    </a:lnTo>
                    <a:lnTo>
                      <a:pt x="9130" y="21400"/>
                    </a:lnTo>
                    <a:lnTo>
                      <a:pt x="9187" y="21410"/>
                    </a:lnTo>
                    <a:lnTo>
                      <a:pt x="9216" y="21413"/>
                    </a:lnTo>
                    <a:lnTo>
                      <a:pt x="9270" y="21422"/>
                    </a:lnTo>
                    <a:lnTo>
                      <a:pt x="9329" y="21430"/>
                    </a:lnTo>
                    <a:lnTo>
                      <a:pt x="9396" y="21438"/>
                    </a:lnTo>
                    <a:lnTo>
                      <a:pt x="9485" y="21449"/>
                    </a:lnTo>
                    <a:lnTo>
                      <a:pt x="9450" y="21442"/>
                    </a:lnTo>
                    <a:lnTo>
                      <a:pt x="9401" y="21435"/>
                    </a:lnTo>
                    <a:lnTo>
                      <a:pt x="9369" y="21428"/>
                    </a:lnTo>
                    <a:lnTo>
                      <a:pt x="9332" y="21422"/>
                    </a:lnTo>
                    <a:lnTo>
                      <a:pt x="9351" y="21420"/>
                    </a:lnTo>
                    <a:lnTo>
                      <a:pt x="9398" y="21423"/>
                    </a:lnTo>
                    <a:lnTo>
                      <a:pt x="9460" y="21430"/>
                    </a:lnTo>
                    <a:lnTo>
                      <a:pt x="9394" y="21418"/>
                    </a:lnTo>
                    <a:lnTo>
                      <a:pt x="9361" y="21410"/>
                    </a:lnTo>
                    <a:lnTo>
                      <a:pt x="9391" y="21410"/>
                    </a:lnTo>
                    <a:lnTo>
                      <a:pt x="9384" y="21403"/>
                    </a:lnTo>
                    <a:lnTo>
                      <a:pt x="9379" y="21398"/>
                    </a:lnTo>
                    <a:lnTo>
                      <a:pt x="9393" y="21393"/>
                    </a:lnTo>
                    <a:lnTo>
                      <a:pt x="9405" y="21388"/>
                    </a:lnTo>
                    <a:lnTo>
                      <a:pt x="9398" y="21379"/>
                    </a:lnTo>
                    <a:lnTo>
                      <a:pt x="9332" y="21369"/>
                    </a:lnTo>
                    <a:lnTo>
                      <a:pt x="9272" y="21358"/>
                    </a:lnTo>
                    <a:lnTo>
                      <a:pt x="9216" y="21344"/>
                    </a:lnTo>
                    <a:lnTo>
                      <a:pt x="9182" y="21346"/>
                    </a:lnTo>
                    <a:lnTo>
                      <a:pt x="9166" y="21351"/>
                    </a:lnTo>
                    <a:lnTo>
                      <a:pt x="9128" y="21351"/>
                    </a:lnTo>
                    <a:lnTo>
                      <a:pt x="9065" y="21337"/>
                    </a:lnTo>
                    <a:lnTo>
                      <a:pt x="8950" y="21310"/>
                    </a:lnTo>
                    <a:lnTo>
                      <a:pt x="8925" y="21302"/>
                    </a:lnTo>
                    <a:lnTo>
                      <a:pt x="8918" y="21292"/>
                    </a:lnTo>
                    <a:lnTo>
                      <a:pt x="8920" y="21284"/>
                    </a:lnTo>
                    <a:lnTo>
                      <a:pt x="8905" y="21272"/>
                    </a:lnTo>
                    <a:lnTo>
                      <a:pt x="8891" y="21258"/>
                    </a:lnTo>
                    <a:lnTo>
                      <a:pt x="8857" y="21241"/>
                    </a:lnTo>
                    <a:lnTo>
                      <a:pt x="8871" y="21235"/>
                    </a:lnTo>
                    <a:lnTo>
                      <a:pt x="8889" y="21228"/>
                    </a:lnTo>
                    <a:lnTo>
                      <a:pt x="8900" y="21225"/>
                    </a:lnTo>
                    <a:lnTo>
                      <a:pt x="8940" y="21223"/>
                    </a:lnTo>
                    <a:lnTo>
                      <a:pt x="8969" y="21216"/>
                    </a:lnTo>
                    <a:lnTo>
                      <a:pt x="8982" y="21208"/>
                    </a:lnTo>
                    <a:lnTo>
                      <a:pt x="8994" y="21198"/>
                    </a:lnTo>
                    <a:lnTo>
                      <a:pt x="9002" y="21186"/>
                    </a:lnTo>
                    <a:lnTo>
                      <a:pt x="9016" y="21171"/>
                    </a:lnTo>
                    <a:lnTo>
                      <a:pt x="9009" y="21156"/>
                    </a:lnTo>
                    <a:lnTo>
                      <a:pt x="9012" y="21140"/>
                    </a:lnTo>
                    <a:lnTo>
                      <a:pt x="8982" y="21122"/>
                    </a:lnTo>
                    <a:close/>
                    <a:moveTo>
                      <a:pt x="12376" y="820"/>
                    </a:moveTo>
                    <a:lnTo>
                      <a:pt x="12399" y="823"/>
                    </a:lnTo>
                    <a:lnTo>
                      <a:pt x="12475" y="862"/>
                    </a:lnTo>
                    <a:lnTo>
                      <a:pt x="12421" y="869"/>
                    </a:lnTo>
                    <a:lnTo>
                      <a:pt x="12470" y="921"/>
                    </a:lnTo>
                    <a:lnTo>
                      <a:pt x="12515" y="936"/>
                    </a:lnTo>
                    <a:lnTo>
                      <a:pt x="12604" y="921"/>
                    </a:lnTo>
                    <a:lnTo>
                      <a:pt x="12574" y="874"/>
                    </a:lnTo>
                    <a:lnTo>
                      <a:pt x="12670" y="840"/>
                    </a:lnTo>
                    <a:lnTo>
                      <a:pt x="12810" y="781"/>
                    </a:lnTo>
                    <a:lnTo>
                      <a:pt x="12857" y="784"/>
                    </a:lnTo>
                    <a:lnTo>
                      <a:pt x="12854" y="826"/>
                    </a:lnTo>
                    <a:lnTo>
                      <a:pt x="12938" y="833"/>
                    </a:lnTo>
                    <a:lnTo>
                      <a:pt x="12950" y="810"/>
                    </a:lnTo>
                    <a:lnTo>
                      <a:pt x="13054" y="808"/>
                    </a:lnTo>
                    <a:lnTo>
                      <a:pt x="13096" y="779"/>
                    </a:lnTo>
                    <a:lnTo>
                      <a:pt x="13222" y="820"/>
                    </a:lnTo>
                    <a:lnTo>
                      <a:pt x="13214" y="774"/>
                    </a:lnTo>
                    <a:lnTo>
                      <a:pt x="13104" y="739"/>
                    </a:lnTo>
                    <a:lnTo>
                      <a:pt x="13178" y="727"/>
                    </a:lnTo>
                    <a:lnTo>
                      <a:pt x="13210" y="727"/>
                    </a:lnTo>
                    <a:lnTo>
                      <a:pt x="13088" y="715"/>
                    </a:lnTo>
                    <a:lnTo>
                      <a:pt x="13096" y="736"/>
                    </a:lnTo>
                    <a:lnTo>
                      <a:pt x="13103" y="739"/>
                    </a:lnTo>
                    <a:lnTo>
                      <a:pt x="12990" y="732"/>
                    </a:lnTo>
                    <a:lnTo>
                      <a:pt x="12982" y="791"/>
                    </a:lnTo>
                    <a:lnTo>
                      <a:pt x="12881" y="771"/>
                    </a:lnTo>
                    <a:lnTo>
                      <a:pt x="12865" y="727"/>
                    </a:lnTo>
                    <a:lnTo>
                      <a:pt x="12798" y="699"/>
                    </a:lnTo>
                    <a:lnTo>
                      <a:pt x="12647" y="717"/>
                    </a:lnTo>
                    <a:lnTo>
                      <a:pt x="12522" y="714"/>
                    </a:lnTo>
                    <a:lnTo>
                      <a:pt x="12389" y="744"/>
                    </a:lnTo>
                    <a:lnTo>
                      <a:pt x="12333" y="774"/>
                    </a:lnTo>
                    <a:lnTo>
                      <a:pt x="12376" y="820"/>
                    </a:lnTo>
                    <a:close/>
                    <a:moveTo>
                      <a:pt x="13210" y="727"/>
                    </a:moveTo>
                    <a:lnTo>
                      <a:pt x="13271" y="734"/>
                    </a:lnTo>
                    <a:lnTo>
                      <a:pt x="13377" y="756"/>
                    </a:lnTo>
                    <a:lnTo>
                      <a:pt x="13695" y="833"/>
                    </a:lnTo>
                    <a:lnTo>
                      <a:pt x="13662" y="798"/>
                    </a:lnTo>
                    <a:lnTo>
                      <a:pt x="13547" y="761"/>
                    </a:lnTo>
                    <a:lnTo>
                      <a:pt x="13519" y="747"/>
                    </a:lnTo>
                    <a:lnTo>
                      <a:pt x="13450" y="741"/>
                    </a:lnTo>
                    <a:lnTo>
                      <a:pt x="13407" y="709"/>
                    </a:lnTo>
                    <a:lnTo>
                      <a:pt x="13286" y="660"/>
                    </a:lnTo>
                    <a:lnTo>
                      <a:pt x="13293" y="677"/>
                    </a:lnTo>
                    <a:lnTo>
                      <a:pt x="13387" y="724"/>
                    </a:lnTo>
                    <a:lnTo>
                      <a:pt x="13362" y="742"/>
                    </a:lnTo>
                    <a:lnTo>
                      <a:pt x="13271" y="729"/>
                    </a:lnTo>
                    <a:lnTo>
                      <a:pt x="13210" y="727"/>
                    </a:lnTo>
                    <a:close/>
                    <a:moveTo>
                      <a:pt x="13561" y="552"/>
                    </a:moveTo>
                    <a:lnTo>
                      <a:pt x="13475" y="571"/>
                    </a:lnTo>
                    <a:lnTo>
                      <a:pt x="13500" y="587"/>
                    </a:lnTo>
                    <a:lnTo>
                      <a:pt x="13502" y="567"/>
                    </a:lnTo>
                    <a:lnTo>
                      <a:pt x="13561" y="564"/>
                    </a:lnTo>
                    <a:lnTo>
                      <a:pt x="13704" y="598"/>
                    </a:lnTo>
                    <a:lnTo>
                      <a:pt x="13561" y="552"/>
                    </a:lnTo>
                    <a:close/>
                    <a:moveTo>
                      <a:pt x="13500" y="587"/>
                    </a:moveTo>
                    <a:lnTo>
                      <a:pt x="13500" y="589"/>
                    </a:lnTo>
                    <a:lnTo>
                      <a:pt x="13508" y="593"/>
                    </a:lnTo>
                    <a:lnTo>
                      <a:pt x="13500" y="587"/>
                    </a:lnTo>
                    <a:close/>
                    <a:moveTo>
                      <a:pt x="13508" y="593"/>
                    </a:moveTo>
                    <a:lnTo>
                      <a:pt x="13530" y="606"/>
                    </a:lnTo>
                    <a:lnTo>
                      <a:pt x="13530" y="611"/>
                    </a:lnTo>
                    <a:lnTo>
                      <a:pt x="13554" y="621"/>
                    </a:lnTo>
                    <a:lnTo>
                      <a:pt x="13620" y="633"/>
                    </a:lnTo>
                    <a:lnTo>
                      <a:pt x="13508" y="593"/>
                    </a:lnTo>
                    <a:close/>
                    <a:moveTo>
                      <a:pt x="13530" y="611"/>
                    </a:moveTo>
                    <a:lnTo>
                      <a:pt x="13431" y="566"/>
                    </a:lnTo>
                    <a:lnTo>
                      <a:pt x="13335" y="534"/>
                    </a:lnTo>
                    <a:lnTo>
                      <a:pt x="13320" y="535"/>
                    </a:lnTo>
                    <a:lnTo>
                      <a:pt x="13429" y="576"/>
                    </a:lnTo>
                    <a:lnTo>
                      <a:pt x="13456" y="614"/>
                    </a:lnTo>
                    <a:lnTo>
                      <a:pt x="13535" y="640"/>
                    </a:lnTo>
                    <a:lnTo>
                      <a:pt x="13530" y="611"/>
                    </a:lnTo>
                    <a:close/>
                    <a:moveTo>
                      <a:pt x="13535" y="640"/>
                    </a:moveTo>
                    <a:lnTo>
                      <a:pt x="13537" y="651"/>
                    </a:lnTo>
                    <a:lnTo>
                      <a:pt x="13513" y="650"/>
                    </a:lnTo>
                    <a:lnTo>
                      <a:pt x="13588" y="680"/>
                    </a:lnTo>
                    <a:lnTo>
                      <a:pt x="13763" y="769"/>
                    </a:lnTo>
                    <a:lnTo>
                      <a:pt x="13894" y="811"/>
                    </a:lnTo>
                    <a:lnTo>
                      <a:pt x="13965" y="858"/>
                    </a:lnTo>
                    <a:lnTo>
                      <a:pt x="14057" y="963"/>
                    </a:lnTo>
                    <a:lnTo>
                      <a:pt x="14135" y="975"/>
                    </a:lnTo>
                    <a:lnTo>
                      <a:pt x="14106" y="948"/>
                    </a:lnTo>
                    <a:lnTo>
                      <a:pt x="14125" y="927"/>
                    </a:lnTo>
                    <a:lnTo>
                      <a:pt x="14071" y="892"/>
                    </a:lnTo>
                    <a:lnTo>
                      <a:pt x="14044" y="857"/>
                    </a:lnTo>
                    <a:lnTo>
                      <a:pt x="13939" y="816"/>
                    </a:lnTo>
                    <a:lnTo>
                      <a:pt x="13869" y="771"/>
                    </a:lnTo>
                    <a:lnTo>
                      <a:pt x="13811" y="766"/>
                    </a:lnTo>
                    <a:lnTo>
                      <a:pt x="13726" y="729"/>
                    </a:lnTo>
                    <a:lnTo>
                      <a:pt x="13620" y="665"/>
                    </a:lnTo>
                    <a:lnTo>
                      <a:pt x="13535" y="640"/>
                    </a:lnTo>
                    <a:close/>
                    <a:moveTo>
                      <a:pt x="13513" y="650"/>
                    </a:moveTo>
                    <a:lnTo>
                      <a:pt x="13480" y="636"/>
                    </a:lnTo>
                    <a:lnTo>
                      <a:pt x="13412" y="618"/>
                    </a:lnTo>
                    <a:lnTo>
                      <a:pt x="13338" y="569"/>
                    </a:lnTo>
                    <a:lnTo>
                      <a:pt x="13256" y="539"/>
                    </a:lnTo>
                    <a:lnTo>
                      <a:pt x="13121" y="524"/>
                    </a:lnTo>
                    <a:lnTo>
                      <a:pt x="13120" y="534"/>
                    </a:lnTo>
                    <a:lnTo>
                      <a:pt x="13210" y="586"/>
                    </a:lnTo>
                    <a:lnTo>
                      <a:pt x="13246" y="640"/>
                    </a:lnTo>
                    <a:lnTo>
                      <a:pt x="13285" y="658"/>
                    </a:lnTo>
                    <a:lnTo>
                      <a:pt x="13279" y="650"/>
                    </a:lnTo>
                    <a:lnTo>
                      <a:pt x="13345" y="640"/>
                    </a:lnTo>
                    <a:lnTo>
                      <a:pt x="13513" y="650"/>
                    </a:lnTo>
                    <a:close/>
                    <a:moveTo>
                      <a:pt x="11595" y="189"/>
                    </a:moveTo>
                    <a:lnTo>
                      <a:pt x="11583" y="194"/>
                    </a:lnTo>
                    <a:lnTo>
                      <a:pt x="11586" y="202"/>
                    </a:lnTo>
                    <a:lnTo>
                      <a:pt x="11559" y="194"/>
                    </a:lnTo>
                    <a:lnTo>
                      <a:pt x="11519" y="194"/>
                    </a:lnTo>
                    <a:lnTo>
                      <a:pt x="11477" y="199"/>
                    </a:lnTo>
                    <a:lnTo>
                      <a:pt x="11542" y="200"/>
                    </a:lnTo>
                    <a:lnTo>
                      <a:pt x="11549" y="210"/>
                    </a:lnTo>
                    <a:lnTo>
                      <a:pt x="11598" y="217"/>
                    </a:lnTo>
                    <a:lnTo>
                      <a:pt x="11620" y="212"/>
                    </a:lnTo>
                    <a:lnTo>
                      <a:pt x="11611" y="207"/>
                    </a:lnTo>
                    <a:lnTo>
                      <a:pt x="11630" y="204"/>
                    </a:lnTo>
                    <a:lnTo>
                      <a:pt x="11655" y="200"/>
                    </a:lnTo>
                    <a:lnTo>
                      <a:pt x="11653" y="195"/>
                    </a:lnTo>
                    <a:lnTo>
                      <a:pt x="11595" y="189"/>
                    </a:lnTo>
                    <a:close/>
                    <a:moveTo>
                      <a:pt x="10815" y="197"/>
                    </a:moveTo>
                    <a:lnTo>
                      <a:pt x="10783" y="207"/>
                    </a:lnTo>
                    <a:lnTo>
                      <a:pt x="10739" y="199"/>
                    </a:lnTo>
                    <a:lnTo>
                      <a:pt x="10640" y="207"/>
                    </a:lnTo>
                    <a:lnTo>
                      <a:pt x="10667" y="222"/>
                    </a:lnTo>
                    <a:lnTo>
                      <a:pt x="10716" y="222"/>
                    </a:lnTo>
                    <a:lnTo>
                      <a:pt x="10719" y="232"/>
                    </a:lnTo>
                    <a:lnTo>
                      <a:pt x="10819" y="237"/>
                    </a:lnTo>
                    <a:lnTo>
                      <a:pt x="10920" y="234"/>
                    </a:lnTo>
                    <a:lnTo>
                      <a:pt x="10962" y="215"/>
                    </a:lnTo>
                    <a:lnTo>
                      <a:pt x="10896" y="205"/>
                    </a:lnTo>
                    <a:lnTo>
                      <a:pt x="10815" y="197"/>
                    </a:lnTo>
                    <a:close/>
                    <a:moveTo>
                      <a:pt x="10623" y="215"/>
                    </a:moveTo>
                    <a:lnTo>
                      <a:pt x="10574" y="217"/>
                    </a:lnTo>
                    <a:lnTo>
                      <a:pt x="10554" y="229"/>
                    </a:lnTo>
                    <a:lnTo>
                      <a:pt x="10505" y="229"/>
                    </a:lnTo>
                    <a:lnTo>
                      <a:pt x="10499" y="217"/>
                    </a:lnTo>
                    <a:lnTo>
                      <a:pt x="10396" y="229"/>
                    </a:lnTo>
                    <a:lnTo>
                      <a:pt x="10393" y="258"/>
                    </a:lnTo>
                    <a:lnTo>
                      <a:pt x="10435" y="290"/>
                    </a:lnTo>
                    <a:lnTo>
                      <a:pt x="10485" y="300"/>
                    </a:lnTo>
                    <a:lnTo>
                      <a:pt x="10440" y="315"/>
                    </a:lnTo>
                    <a:lnTo>
                      <a:pt x="10514" y="340"/>
                    </a:lnTo>
                    <a:lnTo>
                      <a:pt x="10566" y="338"/>
                    </a:lnTo>
                    <a:lnTo>
                      <a:pt x="10600" y="305"/>
                    </a:lnTo>
                    <a:lnTo>
                      <a:pt x="10638" y="296"/>
                    </a:lnTo>
                    <a:lnTo>
                      <a:pt x="10670" y="268"/>
                    </a:lnTo>
                    <a:lnTo>
                      <a:pt x="10766" y="254"/>
                    </a:lnTo>
                    <a:lnTo>
                      <a:pt x="10659" y="227"/>
                    </a:lnTo>
                    <a:lnTo>
                      <a:pt x="10623" y="215"/>
                    </a:lnTo>
                    <a:close/>
                    <a:moveTo>
                      <a:pt x="10813" y="273"/>
                    </a:moveTo>
                    <a:lnTo>
                      <a:pt x="10734" y="279"/>
                    </a:lnTo>
                    <a:lnTo>
                      <a:pt x="10756" y="293"/>
                    </a:lnTo>
                    <a:lnTo>
                      <a:pt x="10728" y="303"/>
                    </a:lnTo>
                    <a:lnTo>
                      <a:pt x="10797" y="311"/>
                    </a:lnTo>
                    <a:lnTo>
                      <a:pt x="10888" y="296"/>
                    </a:lnTo>
                    <a:lnTo>
                      <a:pt x="10829" y="286"/>
                    </a:lnTo>
                    <a:lnTo>
                      <a:pt x="10813" y="273"/>
                    </a:lnTo>
                    <a:close/>
                    <a:moveTo>
                      <a:pt x="12551" y="333"/>
                    </a:moveTo>
                    <a:lnTo>
                      <a:pt x="12507" y="338"/>
                    </a:lnTo>
                    <a:lnTo>
                      <a:pt x="12498" y="355"/>
                    </a:lnTo>
                    <a:lnTo>
                      <a:pt x="12406" y="364"/>
                    </a:lnTo>
                    <a:lnTo>
                      <a:pt x="12354" y="392"/>
                    </a:lnTo>
                    <a:lnTo>
                      <a:pt x="12318" y="417"/>
                    </a:lnTo>
                    <a:lnTo>
                      <a:pt x="12376" y="439"/>
                    </a:lnTo>
                    <a:lnTo>
                      <a:pt x="12354" y="485"/>
                    </a:lnTo>
                    <a:lnTo>
                      <a:pt x="12408" y="492"/>
                    </a:lnTo>
                    <a:lnTo>
                      <a:pt x="12392" y="539"/>
                    </a:lnTo>
                    <a:lnTo>
                      <a:pt x="12441" y="569"/>
                    </a:lnTo>
                    <a:lnTo>
                      <a:pt x="12409" y="581"/>
                    </a:lnTo>
                    <a:lnTo>
                      <a:pt x="12463" y="613"/>
                    </a:lnTo>
                    <a:lnTo>
                      <a:pt x="12581" y="630"/>
                    </a:lnTo>
                    <a:lnTo>
                      <a:pt x="12635" y="656"/>
                    </a:lnTo>
                    <a:lnTo>
                      <a:pt x="12820" y="665"/>
                    </a:lnTo>
                    <a:lnTo>
                      <a:pt x="12842" y="660"/>
                    </a:lnTo>
                    <a:lnTo>
                      <a:pt x="12663" y="609"/>
                    </a:lnTo>
                    <a:lnTo>
                      <a:pt x="12573" y="561"/>
                    </a:lnTo>
                    <a:lnTo>
                      <a:pt x="12551" y="508"/>
                    </a:lnTo>
                    <a:lnTo>
                      <a:pt x="12515" y="456"/>
                    </a:lnTo>
                    <a:lnTo>
                      <a:pt x="12534" y="409"/>
                    </a:lnTo>
                    <a:lnTo>
                      <a:pt x="12588" y="387"/>
                    </a:lnTo>
                    <a:lnTo>
                      <a:pt x="12643" y="364"/>
                    </a:lnTo>
                    <a:lnTo>
                      <a:pt x="12623" y="350"/>
                    </a:lnTo>
                    <a:lnTo>
                      <a:pt x="12551" y="333"/>
                    </a:lnTo>
                    <a:close/>
                    <a:moveTo>
                      <a:pt x="13079" y="397"/>
                    </a:moveTo>
                    <a:lnTo>
                      <a:pt x="13052" y="406"/>
                    </a:lnTo>
                    <a:lnTo>
                      <a:pt x="13019" y="417"/>
                    </a:lnTo>
                    <a:lnTo>
                      <a:pt x="13111" y="438"/>
                    </a:lnTo>
                    <a:lnTo>
                      <a:pt x="13143" y="433"/>
                    </a:lnTo>
                    <a:lnTo>
                      <a:pt x="13135" y="414"/>
                    </a:lnTo>
                    <a:lnTo>
                      <a:pt x="13079" y="397"/>
                    </a:lnTo>
                    <a:close/>
                    <a:moveTo>
                      <a:pt x="12147" y="608"/>
                    </a:moveTo>
                    <a:lnTo>
                      <a:pt x="12101" y="609"/>
                    </a:lnTo>
                    <a:lnTo>
                      <a:pt x="12039" y="626"/>
                    </a:lnTo>
                    <a:lnTo>
                      <a:pt x="12052" y="635"/>
                    </a:lnTo>
                    <a:lnTo>
                      <a:pt x="12126" y="648"/>
                    </a:lnTo>
                    <a:lnTo>
                      <a:pt x="12206" y="653"/>
                    </a:lnTo>
                    <a:lnTo>
                      <a:pt x="12271" y="656"/>
                    </a:lnTo>
                    <a:lnTo>
                      <a:pt x="12258" y="636"/>
                    </a:lnTo>
                    <a:lnTo>
                      <a:pt x="12157" y="611"/>
                    </a:lnTo>
                    <a:lnTo>
                      <a:pt x="12147" y="608"/>
                    </a:lnTo>
                    <a:close/>
                    <a:moveTo>
                      <a:pt x="8100" y="948"/>
                    </a:moveTo>
                    <a:lnTo>
                      <a:pt x="7945" y="988"/>
                    </a:lnTo>
                    <a:lnTo>
                      <a:pt x="7906" y="966"/>
                    </a:lnTo>
                    <a:lnTo>
                      <a:pt x="7757" y="1008"/>
                    </a:lnTo>
                    <a:lnTo>
                      <a:pt x="7753" y="956"/>
                    </a:lnTo>
                    <a:lnTo>
                      <a:pt x="7656" y="968"/>
                    </a:lnTo>
                    <a:lnTo>
                      <a:pt x="7538" y="1017"/>
                    </a:lnTo>
                    <a:lnTo>
                      <a:pt x="7622" y="1035"/>
                    </a:lnTo>
                    <a:lnTo>
                      <a:pt x="7590" y="1059"/>
                    </a:lnTo>
                    <a:lnTo>
                      <a:pt x="7467" y="1074"/>
                    </a:lnTo>
                    <a:lnTo>
                      <a:pt x="7529" y="1114"/>
                    </a:lnTo>
                    <a:lnTo>
                      <a:pt x="7420" y="1150"/>
                    </a:lnTo>
                    <a:lnTo>
                      <a:pt x="7548" y="1177"/>
                    </a:lnTo>
                    <a:lnTo>
                      <a:pt x="7614" y="1188"/>
                    </a:lnTo>
                    <a:lnTo>
                      <a:pt x="7688" y="1173"/>
                    </a:lnTo>
                    <a:lnTo>
                      <a:pt x="7947" y="1116"/>
                    </a:lnTo>
                    <a:lnTo>
                      <a:pt x="8108" y="1055"/>
                    </a:lnTo>
                    <a:lnTo>
                      <a:pt x="8108" y="1002"/>
                    </a:lnTo>
                    <a:lnTo>
                      <a:pt x="8189" y="953"/>
                    </a:lnTo>
                    <a:lnTo>
                      <a:pt x="8100" y="948"/>
                    </a:lnTo>
                    <a:close/>
                    <a:moveTo>
                      <a:pt x="8177" y="1631"/>
                    </a:moveTo>
                    <a:lnTo>
                      <a:pt x="8048" y="1712"/>
                    </a:lnTo>
                    <a:lnTo>
                      <a:pt x="7937" y="1818"/>
                    </a:lnTo>
                    <a:lnTo>
                      <a:pt x="7943" y="1870"/>
                    </a:lnTo>
                    <a:lnTo>
                      <a:pt x="7878" y="1973"/>
                    </a:lnTo>
                    <a:lnTo>
                      <a:pt x="7962" y="1922"/>
                    </a:lnTo>
                    <a:lnTo>
                      <a:pt x="7974" y="1951"/>
                    </a:lnTo>
                    <a:lnTo>
                      <a:pt x="7906" y="1998"/>
                    </a:lnTo>
                    <a:lnTo>
                      <a:pt x="7910" y="2028"/>
                    </a:lnTo>
                    <a:lnTo>
                      <a:pt x="8016" y="2047"/>
                    </a:lnTo>
                    <a:lnTo>
                      <a:pt x="8039" y="2116"/>
                    </a:lnTo>
                    <a:lnTo>
                      <a:pt x="7987" y="2182"/>
                    </a:lnTo>
                    <a:lnTo>
                      <a:pt x="7844" y="2171"/>
                    </a:lnTo>
                    <a:lnTo>
                      <a:pt x="7778" y="2246"/>
                    </a:lnTo>
                    <a:lnTo>
                      <a:pt x="7797" y="2306"/>
                    </a:lnTo>
                    <a:lnTo>
                      <a:pt x="7669" y="2341"/>
                    </a:lnTo>
                    <a:lnTo>
                      <a:pt x="7671" y="2389"/>
                    </a:lnTo>
                    <a:lnTo>
                      <a:pt x="7824" y="2407"/>
                    </a:lnTo>
                    <a:lnTo>
                      <a:pt x="7715" y="2434"/>
                    </a:lnTo>
                    <a:lnTo>
                      <a:pt x="7489" y="2559"/>
                    </a:lnTo>
                    <a:lnTo>
                      <a:pt x="7531" y="2582"/>
                    </a:lnTo>
                    <a:lnTo>
                      <a:pt x="7632" y="2537"/>
                    </a:lnTo>
                    <a:lnTo>
                      <a:pt x="7723" y="2550"/>
                    </a:lnTo>
                    <a:lnTo>
                      <a:pt x="7826" y="2495"/>
                    </a:lnTo>
                    <a:lnTo>
                      <a:pt x="7863" y="2518"/>
                    </a:lnTo>
                    <a:lnTo>
                      <a:pt x="8065" y="2485"/>
                    </a:lnTo>
                    <a:lnTo>
                      <a:pt x="8211" y="2486"/>
                    </a:lnTo>
                    <a:lnTo>
                      <a:pt x="8337" y="2424"/>
                    </a:lnTo>
                    <a:lnTo>
                      <a:pt x="8322" y="2363"/>
                    </a:lnTo>
                    <a:lnTo>
                      <a:pt x="8393" y="2330"/>
                    </a:lnTo>
                    <a:lnTo>
                      <a:pt x="8442" y="2256"/>
                    </a:lnTo>
                    <a:lnTo>
                      <a:pt x="8324" y="2234"/>
                    </a:lnTo>
                    <a:lnTo>
                      <a:pt x="8317" y="2190"/>
                    </a:lnTo>
                    <a:lnTo>
                      <a:pt x="8322" y="2064"/>
                    </a:lnTo>
                    <a:lnTo>
                      <a:pt x="8263" y="2047"/>
                    </a:lnTo>
                    <a:lnTo>
                      <a:pt x="8251" y="1909"/>
                    </a:lnTo>
                    <a:lnTo>
                      <a:pt x="8157" y="1902"/>
                    </a:lnTo>
                    <a:lnTo>
                      <a:pt x="8304" y="1808"/>
                    </a:lnTo>
                    <a:lnTo>
                      <a:pt x="8381" y="1725"/>
                    </a:lnTo>
                    <a:lnTo>
                      <a:pt x="8282" y="1725"/>
                    </a:lnTo>
                    <a:lnTo>
                      <a:pt x="8181" y="1739"/>
                    </a:lnTo>
                    <a:lnTo>
                      <a:pt x="8352" y="1631"/>
                    </a:lnTo>
                    <a:lnTo>
                      <a:pt x="8241" y="1640"/>
                    </a:lnTo>
                    <a:lnTo>
                      <a:pt x="8177" y="1631"/>
                    </a:lnTo>
                    <a:close/>
                    <a:moveTo>
                      <a:pt x="10441" y="1697"/>
                    </a:moveTo>
                    <a:lnTo>
                      <a:pt x="10374" y="1703"/>
                    </a:lnTo>
                    <a:lnTo>
                      <a:pt x="10329" y="1735"/>
                    </a:lnTo>
                    <a:lnTo>
                      <a:pt x="10409" y="1783"/>
                    </a:lnTo>
                    <a:lnTo>
                      <a:pt x="10509" y="1823"/>
                    </a:lnTo>
                    <a:lnTo>
                      <a:pt x="10563" y="1796"/>
                    </a:lnTo>
                    <a:lnTo>
                      <a:pt x="10583" y="1749"/>
                    </a:lnTo>
                    <a:lnTo>
                      <a:pt x="10494" y="1712"/>
                    </a:lnTo>
                    <a:lnTo>
                      <a:pt x="10441" y="1697"/>
                    </a:lnTo>
                    <a:close/>
                    <a:moveTo>
                      <a:pt x="9708" y="1887"/>
                    </a:moveTo>
                    <a:lnTo>
                      <a:pt x="9546" y="1922"/>
                    </a:lnTo>
                    <a:lnTo>
                      <a:pt x="9546" y="1966"/>
                    </a:lnTo>
                    <a:lnTo>
                      <a:pt x="9640" y="2027"/>
                    </a:lnTo>
                    <a:lnTo>
                      <a:pt x="9726" y="1941"/>
                    </a:lnTo>
                    <a:lnTo>
                      <a:pt x="9708" y="1887"/>
                    </a:lnTo>
                    <a:close/>
                    <a:moveTo>
                      <a:pt x="7758" y="1986"/>
                    </a:moveTo>
                    <a:lnTo>
                      <a:pt x="7677" y="1991"/>
                    </a:lnTo>
                    <a:lnTo>
                      <a:pt x="7571" y="2042"/>
                    </a:lnTo>
                    <a:lnTo>
                      <a:pt x="7380" y="2128"/>
                    </a:lnTo>
                    <a:lnTo>
                      <a:pt x="7348" y="2242"/>
                    </a:lnTo>
                    <a:lnTo>
                      <a:pt x="7186" y="2362"/>
                    </a:lnTo>
                    <a:lnTo>
                      <a:pt x="7312" y="2380"/>
                    </a:lnTo>
                    <a:lnTo>
                      <a:pt x="7534" y="2311"/>
                    </a:lnTo>
                    <a:lnTo>
                      <a:pt x="7676" y="2208"/>
                    </a:lnTo>
                    <a:lnTo>
                      <a:pt x="7711" y="2129"/>
                    </a:lnTo>
                    <a:lnTo>
                      <a:pt x="7814" y="2054"/>
                    </a:lnTo>
                    <a:lnTo>
                      <a:pt x="7758" y="1986"/>
                    </a:lnTo>
                    <a:close/>
                    <a:moveTo>
                      <a:pt x="4242" y="2384"/>
                    </a:moveTo>
                    <a:lnTo>
                      <a:pt x="4173" y="2424"/>
                    </a:lnTo>
                    <a:lnTo>
                      <a:pt x="4079" y="2491"/>
                    </a:lnTo>
                    <a:lnTo>
                      <a:pt x="3833" y="2685"/>
                    </a:lnTo>
                    <a:lnTo>
                      <a:pt x="3734" y="2759"/>
                    </a:lnTo>
                    <a:lnTo>
                      <a:pt x="3703" y="2793"/>
                    </a:lnTo>
                    <a:lnTo>
                      <a:pt x="3644" y="2836"/>
                    </a:lnTo>
                    <a:lnTo>
                      <a:pt x="3606" y="2873"/>
                    </a:lnTo>
                    <a:lnTo>
                      <a:pt x="3639" y="2878"/>
                    </a:lnTo>
                    <a:lnTo>
                      <a:pt x="3671" y="2870"/>
                    </a:lnTo>
                    <a:lnTo>
                      <a:pt x="3661" y="2902"/>
                    </a:lnTo>
                    <a:lnTo>
                      <a:pt x="3580" y="2961"/>
                    </a:lnTo>
                    <a:lnTo>
                      <a:pt x="3590" y="2966"/>
                    </a:lnTo>
                    <a:lnTo>
                      <a:pt x="3739" y="2855"/>
                    </a:lnTo>
                    <a:lnTo>
                      <a:pt x="3730" y="2872"/>
                    </a:lnTo>
                    <a:lnTo>
                      <a:pt x="3614" y="2976"/>
                    </a:lnTo>
                    <a:lnTo>
                      <a:pt x="3607" y="3000"/>
                    </a:lnTo>
                    <a:lnTo>
                      <a:pt x="3627" y="2995"/>
                    </a:lnTo>
                    <a:lnTo>
                      <a:pt x="3757" y="2883"/>
                    </a:lnTo>
                    <a:lnTo>
                      <a:pt x="3831" y="2804"/>
                    </a:lnTo>
                    <a:lnTo>
                      <a:pt x="3900" y="2739"/>
                    </a:lnTo>
                    <a:lnTo>
                      <a:pt x="3856" y="2759"/>
                    </a:lnTo>
                    <a:lnTo>
                      <a:pt x="3966" y="2670"/>
                    </a:lnTo>
                    <a:lnTo>
                      <a:pt x="3981" y="2631"/>
                    </a:lnTo>
                    <a:lnTo>
                      <a:pt x="3936" y="2661"/>
                    </a:lnTo>
                    <a:lnTo>
                      <a:pt x="3952" y="2628"/>
                    </a:lnTo>
                    <a:lnTo>
                      <a:pt x="4010" y="2586"/>
                    </a:lnTo>
                    <a:lnTo>
                      <a:pt x="4023" y="2560"/>
                    </a:lnTo>
                    <a:lnTo>
                      <a:pt x="3961" y="2601"/>
                    </a:lnTo>
                    <a:lnTo>
                      <a:pt x="4101" y="2495"/>
                    </a:lnTo>
                    <a:lnTo>
                      <a:pt x="4203" y="2421"/>
                    </a:lnTo>
                    <a:lnTo>
                      <a:pt x="4247" y="2389"/>
                    </a:lnTo>
                    <a:lnTo>
                      <a:pt x="4242" y="2384"/>
                    </a:lnTo>
                    <a:close/>
                    <a:moveTo>
                      <a:pt x="7545" y="2485"/>
                    </a:moveTo>
                    <a:lnTo>
                      <a:pt x="7420" y="2511"/>
                    </a:lnTo>
                    <a:lnTo>
                      <a:pt x="7346" y="2530"/>
                    </a:lnTo>
                    <a:lnTo>
                      <a:pt x="7240" y="2542"/>
                    </a:lnTo>
                    <a:lnTo>
                      <a:pt x="7179" y="2584"/>
                    </a:lnTo>
                    <a:lnTo>
                      <a:pt x="7092" y="2641"/>
                    </a:lnTo>
                    <a:lnTo>
                      <a:pt x="6957" y="2692"/>
                    </a:lnTo>
                    <a:lnTo>
                      <a:pt x="6871" y="2761"/>
                    </a:lnTo>
                    <a:lnTo>
                      <a:pt x="6913" y="2777"/>
                    </a:lnTo>
                    <a:lnTo>
                      <a:pt x="7120" y="2722"/>
                    </a:lnTo>
                    <a:lnTo>
                      <a:pt x="7179" y="2678"/>
                    </a:lnTo>
                    <a:lnTo>
                      <a:pt x="7299" y="2634"/>
                    </a:lnTo>
                    <a:lnTo>
                      <a:pt x="7337" y="2601"/>
                    </a:lnTo>
                    <a:lnTo>
                      <a:pt x="7460" y="2579"/>
                    </a:lnTo>
                    <a:lnTo>
                      <a:pt x="7538" y="2513"/>
                    </a:lnTo>
                    <a:lnTo>
                      <a:pt x="7545" y="2485"/>
                    </a:lnTo>
                    <a:close/>
                    <a:moveTo>
                      <a:pt x="14293" y="2944"/>
                    </a:moveTo>
                    <a:lnTo>
                      <a:pt x="14406" y="2976"/>
                    </a:lnTo>
                    <a:lnTo>
                      <a:pt x="14515" y="2969"/>
                    </a:lnTo>
                    <a:lnTo>
                      <a:pt x="14577" y="3050"/>
                    </a:lnTo>
                    <a:lnTo>
                      <a:pt x="14623" y="3178"/>
                    </a:lnTo>
                    <a:lnTo>
                      <a:pt x="14512" y="3158"/>
                    </a:lnTo>
                    <a:lnTo>
                      <a:pt x="14424" y="3180"/>
                    </a:lnTo>
                    <a:lnTo>
                      <a:pt x="14465" y="3276"/>
                    </a:lnTo>
                    <a:lnTo>
                      <a:pt x="14343" y="3264"/>
                    </a:lnTo>
                    <a:lnTo>
                      <a:pt x="14367" y="3308"/>
                    </a:lnTo>
                    <a:lnTo>
                      <a:pt x="14448" y="3341"/>
                    </a:lnTo>
                    <a:lnTo>
                      <a:pt x="14557" y="3464"/>
                    </a:lnTo>
                    <a:lnTo>
                      <a:pt x="14719" y="3510"/>
                    </a:lnTo>
                    <a:lnTo>
                      <a:pt x="14762" y="3558"/>
                    </a:lnTo>
                    <a:lnTo>
                      <a:pt x="14759" y="3616"/>
                    </a:lnTo>
                    <a:lnTo>
                      <a:pt x="14781" y="3651"/>
                    </a:lnTo>
                    <a:lnTo>
                      <a:pt x="14860" y="3742"/>
                    </a:lnTo>
                    <a:lnTo>
                      <a:pt x="14826" y="3639"/>
                    </a:lnTo>
                    <a:lnTo>
                      <a:pt x="14907" y="3604"/>
                    </a:lnTo>
                    <a:lnTo>
                      <a:pt x="14980" y="3683"/>
                    </a:lnTo>
                    <a:lnTo>
                      <a:pt x="15106" y="3767"/>
                    </a:lnTo>
                    <a:lnTo>
                      <a:pt x="15018" y="3813"/>
                    </a:lnTo>
                    <a:lnTo>
                      <a:pt x="14887" y="3779"/>
                    </a:lnTo>
                    <a:lnTo>
                      <a:pt x="14911" y="3899"/>
                    </a:lnTo>
                    <a:lnTo>
                      <a:pt x="14998" y="3907"/>
                    </a:lnTo>
                    <a:lnTo>
                      <a:pt x="15007" y="4006"/>
                    </a:lnTo>
                    <a:lnTo>
                      <a:pt x="15124" y="4055"/>
                    </a:lnTo>
                    <a:lnTo>
                      <a:pt x="15170" y="4208"/>
                    </a:lnTo>
                    <a:lnTo>
                      <a:pt x="15234" y="4314"/>
                    </a:lnTo>
                    <a:lnTo>
                      <a:pt x="15235" y="4350"/>
                    </a:lnTo>
                    <a:lnTo>
                      <a:pt x="15047" y="4388"/>
                    </a:lnTo>
                    <a:lnTo>
                      <a:pt x="14850" y="4363"/>
                    </a:lnTo>
                    <a:lnTo>
                      <a:pt x="14730" y="4287"/>
                    </a:lnTo>
                    <a:lnTo>
                      <a:pt x="14592" y="4257"/>
                    </a:lnTo>
                    <a:lnTo>
                      <a:pt x="14513" y="4148"/>
                    </a:lnTo>
                    <a:lnTo>
                      <a:pt x="14485" y="4075"/>
                    </a:lnTo>
                    <a:lnTo>
                      <a:pt x="14522" y="4042"/>
                    </a:lnTo>
                    <a:lnTo>
                      <a:pt x="14525" y="3989"/>
                    </a:lnTo>
                    <a:lnTo>
                      <a:pt x="14507" y="3878"/>
                    </a:lnTo>
                    <a:lnTo>
                      <a:pt x="14608" y="3867"/>
                    </a:lnTo>
                    <a:lnTo>
                      <a:pt x="14554" y="3828"/>
                    </a:lnTo>
                    <a:lnTo>
                      <a:pt x="14491" y="3821"/>
                    </a:lnTo>
                    <a:lnTo>
                      <a:pt x="14387" y="3722"/>
                    </a:lnTo>
                    <a:lnTo>
                      <a:pt x="14293" y="3648"/>
                    </a:lnTo>
                    <a:lnTo>
                      <a:pt x="14091" y="3484"/>
                    </a:lnTo>
                    <a:lnTo>
                      <a:pt x="14067" y="3392"/>
                    </a:lnTo>
                    <a:lnTo>
                      <a:pt x="13906" y="3264"/>
                    </a:lnTo>
                    <a:lnTo>
                      <a:pt x="13970" y="3128"/>
                    </a:lnTo>
                    <a:lnTo>
                      <a:pt x="14076" y="3106"/>
                    </a:lnTo>
                    <a:lnTo>
                      <a:pt x="14094" y="3028"/>
                    </a:lnTo>
                    <a:lnTo>
                      <a:pt x="14188" y="3001"/>
                    </a:lnTo>
                    <a:lnTo>
                      <a:pt x="14293" y="2944"/>
                    </a:lnTo>
                    <a:close/>
                    <a:moveTo>
                      <a:pt x="8962" y="3481"/>
                    </a:moveTo>
                    <a:lnTo>
                      <a:pt x="8863" y="3533"/>
                    </a:lnTo>
                    <a:lnTo>
                      <a:pt x="8824" y="3585"/>
                    </a:lnTo>
                    <a:lnTo>
                      <a:pt x="8836" y="3678"/>
                    </a:lnTo>
                    <a:lnTo>
                      <a:pt x="8891" y="3707"/>
                    </a:lnTo>
                    <a:lnTo>
                      <a:pt x="8958" y="3599"/>
                    </a:lnTo>
                    <a:lnTo>
                      <a:pt x="8962" y="3481"/>
                    </a:lnTo>
                    <a:close/>
                    <a:moveTo>
                      <a:pt x="8883" y="3732"/>
                    </a:moveTo>
                    <a:lnTo>
                      <a:pt x="8805" y="3776"/>
                    </a:lnTo>
                    <a:lnTo>
                      <a:pt x="8731" y="3767"/>
                    </a:lnTo>
                    <a:lnTo>
                      <a:pt x="8745" y="3850"/>
                    </a:lnTo>
                    <a:lnTo>
                      <a:pt x="8714" y="4023"/>
                    </a:lnTo>
                    <a:lnTo>
                      <a:pt x="8760" y="4062"/>
                    </a:lnTo>
                    <a:lnTo>
                      <a:pt x="8827" y="4013"/>
                    </a:lnTo>
                    <a:lnTo>
                      <a:pt x="8889" y="4023"/>
                    </a:lnTo>
                    <a:lnTo>
                      <a:pt x="8947" y="3831"/>
                    </a:lnTo>
                    <a:lnTo>
                      <a:pt x="8883" y="3732"/>
                    </a:lnTo>
                    <a:close/>
                    <a:moveTo>
                      <a:pt x="9714" y="4161"/>
                    </a:moveTo>
                    <a:lnTo>
                      <a:pt x="9603" y="4175"/>
                    </a:lnTo>
                    <a:lnTo>
                      <a:pt x="9452" y="4190"/>
                    </a:lnTo>
                    <a:lnTo>
                      <a:pt x="9282" y="4176"/>
                    </a:lnTo>
                    <a:lnTo>
                      <a:pt x="9251" y="4252"/>
                    </a:lnTo>
                    <a:lnTo>
                      <a:pt x="9447" y="4328"/>
                    </a:lnTo>
                    <a:lnTo>
                      <a:pt x="9521" y="4345"/>
                    </a:lnTo>
                    <a:lnTo>
                      <a:pt x="9628" y="4400"/>
                    </a:lnTo>
                    <a:lnTo>
                      <a:pt x="9667" y="4324"/>
                    </a:lnTo>
                    <a:lnTo>
                      <a:pt x="9650" y="4277"/>
                    </a:lnTo>
                    <a:lnTo>
                      <a:pt x="9714" y="4161"/>
                    </a:lnTo>
                    <a:close/>
                    <a:moveTo>
                      <a:pt x="19257" y="4215"/>
                    </a:moveTo>
                    <a:lnTo>
                      <a:pt x="19331" y="4292"/>
                    </a:lnTo>
                    <a:cubicBezTo>
                      <a:pt x="19393" y="4374"/>
                      <a:pt x="19455" y="4455"/>
                      <a:pt x="19514" y="4538"/>
                    </a:cubicBezTo>
                    <a:lnTo>
                      <a:pt x="19457" y="4478"/>
                    </a:lnTo>
                    <a:lnTo>
                      <a:pt x="19388" y="4397"/>
                    </a:lnTo>
                    <a:lnTo>
                      <a:pt x="19324" y="4355"/>
                    </a:lnTo>
                    <a:lnTo>
                      <a:pt x="19269" y="4276"/>
                    </a:lnTo>
                    <a:lnTo>
                      <a:pt x="19282" y="4272"/>
                    </a:lnTo>
                    <a:lnTo>
                      <a:pt x="19257" y="4215"/>
                    </a:lnTo>
                    <a:close/>
                    <a:moveTo>
                      <a:pt x="10925" y="4540"/>
                    </a:moveTo>
                    <a:lnTo>
                      <a:pt x="10898" y="4604"/>
                    </a:lnTo>
                    <a:lnTo>
                      <a:pt x="11086" y="4634"/>
                    </a:lnTo>
                    <a:lnTo>
                      <a:pt x="11084" y="4659"/>
                    </a:lnTo>
                    <a:lnTo>
                      <a:pt x="11307" y="4646"/>
                    </a:lnTo>
                    <a:lnTo>
                      <a:pt x="11324" y="4600"/>
                    </a:lnTo>
                    <a:lnTo>
                      <a:pt x="11241" y="4619"/>
                    </a:lnTo>
                    <a:lnTo>
                      <a:pt x="11243" y="4594"/>
                    </a:lnTo>
                    <a:lnTo>
                      <a:pt x="11128" y="4582"/>
                    </a:lnTo>
                    <a:lnTo>
                      <a:pt x="11010" y="4590"/>
                    </a:lnTo>
                    <a:lnTo>
                      <a:pt x="10925" y="4540"/>
                    </a:lnTo>
                    <a:close/>
                    <a:moveTo>
                      <a:pt x="12578" y="4545"/>
                    </a:moveTo>
                    <a:lnTo>
                      <a:pt x="12446" y="4590"/>
                    </a:lnTo>
                    <a:lnTo>
                      <a:pt x="12337" y="4589"/>
                    </a:lnTo>
                    <a:lnTo>
                      <a:pt x="12320" y="4624"/>
                    </a:lnTo>
                    <a:lnTo>
                      <a:pt x="12310" y="4626"/>
                    </a:lnTo>
                    <a:lnTo>
                      <a:pt x="12238" y="4631"/>
                    </a:lnTo>
                    <a:lnTo>
                      <a:pt x="12281" y="4693"/>
                    </a:lnTo>
                    <a:lnTo>
                      <a:pt x="12357" y="4713"/>
                    </a:lnTo>
                    <a:lnTo>
                      <a:pt x="12505" y="4651"/>
                    </a:lnTo>
                    <a:lnTo>
                      <a:pt x="12500" y="4637"/>
                    </a:lnTo>
                    <a:lnTo>
                      <a:pt x="12485" y="4609"/>
                    </a:lnTo>
                    <a:lnTo>
                      <a:pt x="12578" y="4545"/>
                    </a:lnTo>
                    <a:close/>
                    <a:moveTo>
                      <a:pt x="19624" y="4685"/>
                    </a:moveTo>
                    <a:cubicBezTo>
                      <a:pt x="19944" y="5145"/>
                      <a:pt x="20221" y="5634"/>
                      <a:pt x="20467" y="6142"/>
                    </a:cubicBezTo>
                    <a:lnTo>
                      <a:pt x="20343" y="5922"/>
                    </a:lnTo>
                    <a:lnTo>
                      <a:pt x="20233" y="5742"/>
                    </a:lnTo>
                    <a:lnTo>
                      <a:pt x="20211" y="5728"/>
                    </a:lnTo>
                    <a:lnTo>
                      <a:pt x="20134" y="5597"/>
                    </a:lnTo>
                    <a:lnTo>
                      <a:pt x="20056" y="5464"/>
                    </a:lnTo>
                    <a:lnTo>
                      <a:pt x="20043" y="5413"/>
                    </a:lnTo>
                    <a:lnTo>
                      <a:pt x="19998" y="5328"/>
                    </a:lnTo>
                    <a:lnTo>
                      <a:pt x="19957" y="5284"/>
                    </a:lnTo>
                    <a:lnTo>
                      <a:pt x="19885" y="5164"/>
                    </a:lnTo>
                    <a:lnTo>
                      <a:pt x="19826" y="5043"/>
                    </a:lnTo>
                    <a:lnTo>
                      <a:pt x="19747" y="4898"/>
                    </a:lnTo>
                    <a:lnTo>
                      <a:pt x="19652" y="4745"/>
                    </a:lnTo>
                    <a:lnTo>
                      <a:pt x="19624" y="4685"/>
                    </a:lnTo>
                    <a:close/>
                    <a:moveTo>
                      <a:pt x="20846" y="7019"/>
                    </a:moveTo>
                    <a:cubicBezTo>
                      <a:pt x="20929" y="7241"/>
                      <a:pt x="21012" y="7461"/>
                      <a:pt x="21082" y="7689"/>
                    </a:cubicBezTo>
                    <a:lnTo>
                      <a:pt x="21002" y="7484"/>
                    </a:lnTo>
                    <a:lnTo>
                      <a:pt x="20923" y="7297"/>
                    </a:lnTo>
                    <a:lnTo>
                      <a:pt x="20886" y="7174"/>
                    </a:lnTo>
                    <a:lnTo>
                      <a:pt x="20846" y="7019"/>
                    </a:lnTo>
                    <a:close/>
                    <a:moveTo>
                      <a:pt x="19740" y="8967"/>
                    </a:moveTo>
                    <a:lnTo>
                      <a:pt x="19733" y="9267"/>
                    </a:lnTo>
                    <a:lnTo>
                      <a:pt x="19780" y="9532"/>
                    </a:lnTo>
                    <a:lnTo>
                      <a:pt x="19843" y="9681"/>
                    </a:lnTo>
                    <a:lnTo>
                      <a:pt x="19925" y="9639"/>
                    </a:lnTo>
                    <a:lnTo>
                      <a:pt x="19962" y="9585"/>
                    </a:lnTo>
                    <a:lnTo>
                      <a:pt x="19955" y="9391"/>
                    </a:lnTo>
                    <a:lnTo>
                      <a:pt x="19886" y="9199"/>
                    </a:lnTo>
                    <a:lnTo>
                      <a:pt x="19822" y="9070"/>
                    </a:lnTo>
                    <a:lnTo>
                      <a:pt x="19740" y="8967"/>
                    </a:lnTo>
                    <a:close/>
                    <a:moveTo>
                      <a:pt x="21038" y="9772"/>
                    </a:moveTo>
                    <a:lnTo>
                      <a:pt x="21051" y="9866"/>
                    </a:lnTo>
                    <a:lnTo>
                      <a:pt x="21124" y="10071"/>
                    </a:lnTo>
                    <a:lnTo>
                      <a:pt x="21169" y="10175"/>
                    </a:lnTo>
                    <a:lnTo>
                      <a:pt x="21203" y="10335"/>
                    </a:lnTo>
                    <a:lnTo>
                      <a:pt x="21223" y="10388"/>
                    </a:lnTo>
                    <a:lnTo>
                      <a:pt x="21250" y="10453"/>
                    </a:lnTo>
                    <a:lnTo>
                      <a:pt x="21272" y="10598"/>
                    </a:lnTo>
                    <a:lnTo>
                      <a:pt x="21287" y="10760"/>
                    </a:lnTo>
                    <a:lnTo>
                      <a:pt x="21324" y="10914"/>
                    </a:lnTo>
                    <a:lnTo>
                      <a:pt x="21349" y="11177"/>
                    </a:lnTo>
                    <a:lnTo>
                      <a:pt x="21361" y="11317"/>
                    </a:lnTo>
                    <a:lnTo>
                      <a:pt x="21381" y="11468"/>
                    </a:lnTo>
                    <a:lnTo>
                      <a:pt x="21388" y="11581"/>
                    </a:lnTo>
                    <a:lnTo>
                      <a:pt x="21396" y="11630"/>
                    </a:lnTo>
                    <a:lnTo>
                      <a:pt x="21390" y="11667"/>
                    </a:lnTo>
                    <a:lnTo>
                      <a:pt x="21379" y="11790"/>
                    </a:lnTo>
                    <a:lnTo>
                      <a:pt x="21391" y="11844"/>
                    </a:lnTo>
                    <a:lnTo>
                      <a:pt x="21410" y="11780"/>
                    </a:lnTo>
                    <a:lnTo>
                      <a:pt x="21408" y="11692"/>
                    </a:lnTo>
                    <a:lnTo>
                      <a:pt x="21417" y="11733"/>
                    </a:lnTo>
                    <a:lnTo>
                      <a:pt x="21427" y="11889"/>
                    </a:lnTo>
                    <a:lnTo>
                      <a:pt x="21455" y="11884"/>
                    </a:lnTo>
                    <a:lnTo>
                      <a:pt x="21460" y="11835"/>
                    </a:lnTo>
                    <a:lnTo>
                      <a:pt x="21467" y="11852"/>
                    </a:lnTo>
                    <a:lnTo>
                      <a:pt x="21480" y="11797"/>
                    </a:lnTo>
                    <a:lnTo>
                      <a:pt x="21489" y="11626"/>
                    </a:lnTo>
                    <a:lnTo>
                      <a:pt x="21506" y="11446"/>
                    </a:lnTo>
                    <a:lnTo>
                      <a:pt x="21514" y="11445"/>
                    </a:lnTo>
                    <a:lnTo>
                      <a:pt x="21528" y="11317"/>
                    </a:lnTo>
                    <a:lnTo>
                      <a:pt x="21524" y="11194"/>
                    </a:lnTo>
                    <a:lnTo>
                      <a:pt x="21526" y="11046"/>
                    </a:lnTo>
                    <a:lnTo>
                      <a:pt x="21518" y="10765"/>
                    </a:lnTo>
                    <a:lnTo>
                      <a:pt x="21512" y="10687"/>
                    </a:lnTo>
                    <a:lnTo>
                      <a:pt x="21489" y="10549"/>
                    </a:lnTo>
                    <a:lnTo>
                      <a:pt x="21470" y="10605"/>
                    </a:lnTo>
                    <a:lnTo>
                      <a:pt x="21432" y="10630"/>
                    </a:lnTo>
                    <a:lnTo>
                      <a:pt x="21425" y="10628"/>
                    </a:lnTo>
                    <a:lnTo>
                      <a:pt x="21411" y="10532"/>
                    </a:lnTo>
                    <a:lnTo>
                      <a:pt x="21378" y="10404"/>
                    </a:lnTo>
                    <a:lnTo>
                      <a:pt x="21337" y="10401"/>
                    </a:lnTo>
                    <a:lnTo>
                      <a:pt x="21289" y="10201"/>
                    </a:lnTo>
                    <a:lnTo>
                      <a:pt x="21260" y="10123"/>
                    </a:lnTo>
                    <a:lnTo>
                      <a:pt x="21216" y="9997"/>
                    </a:lnTo>
                    <a:lnTo>
                      <a:pt x="21159" y="9815"/>
                    </a:lnTo>
                    <a:lnTo>
                      <a:pt x="21075" y="9778"/>
                    </a:lnTo>
                    <a:lnTo>
                      <a:pt x="21038" y="9772"/>
                    </a:lnTo>
                    <a:close/>
                    <a:moveTo>
                      <a:pt x="21223" y="10388"/>
                    </a:moveTo>
                    <a:lnTo>
                      <a:pt x="21223" y="10489"/>
                    </a:lnTo>
                    <a:lnTo>
                      <a:pt x="21194" y="10505"/>
                    </a:lnTo>
                    <a:lnTo>
                      <a:pt x="21191" y="10581"/>
                    </a:lnTo>
                    <a:lnTo>
                      <a:pt x="21196" y="10744"/>
                    </a:lnTo>
                    <a:lnTo>
                      <a:pt x="21221" y="10728"/>
                    </a:lnTo>
                    <a:lnTo>
                      <a:pt x="21228" y="10840"/>
                    </a:lnTo>
                    <a:lnTo>
                      <a:pt x="21208" y="10940"/>
                    </a:lnTo>
                    <a:lnTo>
                      <a:pt x="21221" y="10962"/>
                    </a:lnTo>
                    <a:lnTo>
                      <a:pt x="21241" y="10844"/>
                    </a:lnTo>
                    <a:lnTo>
                      <a:pt x="21255" y="10605"/>
                    </a:lnTo>
                    <a:lnTo>
                      <a:pt x="21241" y="10455"/>
                    </a:lnTo>
                    <a:lnTo>
                      <a:pt x="21223" y="10388"/>
                    </a:lnTo>
                    <a:close/>
                    <a:moveTo>
                      <a:pt x="21440" y="10712"/>
                    </a:moveTo>
                    <a:lnTo>
                      <a:pt x="21487" y="10723"/>
                    </a:lnTo>
                    <a:lnTo>
                      <a:pt x="21509" y="10750"/>
                    </a:lnTo>
                    <a:lnTo>
                      <a:pt x="21512" y="10891"/>
                    </a:lnTo>
                    <a:lnTo>
                      <a:pt x="21487" y="11056"/>
                    </a:lnTo>
                    <a:lnTo>
                      <a:pt x="21475" y="10972"/>
                    </a:lnTo>
                    <a:lnTo>
                      <a:pt x="21447" y="10940"/>
                    </a:lnTo>
                    <a:lnTo>
                      <a:pt x="21443" y="10926"/>
                    </a:lnTo>
                    <a:lnTo>
                      <a:pt x="21457" y="10773"/>
                    </a:lnTo>
                    <a:lnTo>
                      <a:pt x="21440" y="10712"/>
                    </a:lnTo>
                    <a:close/>
                    <a:moveTo>
                      <a:pt x="21146" y="11317"/>
                    </a:moveTo>
                    <a:lnTo>
                      <a:pt x="21083" y="11371"/>
                    </a:lnTo>
                    <a:lnTo>
                      <a:pt x="21053" y="11514"/>
                    </a:lnTo>
                    <a:lnTo>
                      <a:pt x="21105" y="11436"/>
                    </a:lnTo>
                    <a:lnTo>
                      <a:pt x="21151" y="11421"/>
                    </a:lnTo>
                    <a:lnTo>
                      <a:pt x="21179" y="11433"/>
                    </a:lnTo>
                    <a:lnTo>
                      <a:pt x="21215" y="11426"/>
                    </a:lnTo>
                    <a:lnTo>
                      <a:pt x="21208" y="11325"/>
                    </a:lnTo>
                    <a:lnTo>
                      <a:pt x="21146" y="11317"/>
                    </a:lnTo>
                    <a:close/>
                    <a:moveTo>
                      <a:pt x="21258" y="11377"/>
                    </a:moveTo>
                    <a:lnTo>
                      <a:pt x="21245" y="11440"/>
                    </a:lnTo>
                    <a:lnTo>
                      <a:pt x="21257" y="11502"/>
                    </a:lnTo>
                    <a:lnTo>
                      <a:pt x="21290" y="11467"/>
                    </a:lnTo>
                    <a:lnTo>
                      <a:pt x="21302" y="11387"/>
                    </a:lnTo>
                    <a:lnTo>
                      <a:pt x="21258" y="11377"/>
                    </a:lnTo>
                    <a:close/>
                    <a:moveTo>
                      <a:pt x="20800" y="11808"/>
                    </a:moveTo>
                    <a:lnTo>
                      <a:pt x="20779" y="11864"/>
                    </a:lnTo>
                    <a:lnTo>
                      <a:pt x="20770" y="11951"/>
                    </a:lnTo>
                    <a:lnTo>
                      <a:pt x="20792" y="12079"/>
                    </a:lnTo>
                    <a:lnTo>
                      <a:pt x="20814" y="11940"/>
                    </a:lnTo>
                    <a:lnTo>
                      <a:pt x="20809" y="11872"/>
                    </a:lnTo>
                    <a:lnTo>
                      <a:pt x="20800" y="11808"/>
                    </a:lnTo>
                    <a:close/>
                    <a:moveTo>
                      <a:pt x="21329" y="12300"/>
                    </a:moveTo>
                    <a:lnTo>
                      <a:pt x="21319" y="12404"/>
                    </a:lnTo>
                    <a:lnTo>
                      <a:pt x="21354" y="12456"/>
                    </a:lnTo>
                    <a:lnTo>
                      <a:pt x="21390" y="12433"/>
                    </a:lnTo>
                    <a:lnTo>
                      <a:pt x="21401" y="12365"/>
                    </a:lnTo>
                    <a:lnTo>
                      <a:pt x="21388" y="12327"/>
                    </a:lnTo>
                    <a:lnTo>
                      <a:pt x="21363" y="12382"/>
                    </a:lnTo>
                    <a:lnTo>
                      <a:pt x="21346" y="12369"/>
                    </a:lnTo>
                    <a:lnTo>
                      <a:pt x="21329" y="12300"/>
                    </a:lnTo>
                    <a:close/>
                    <a:moveTo>
                      <a:pt x="21167" y="12333"/>
                    </a:moveTo>
                    <a:lnTo>
                      <a:pt x="21147" y="12357"/>
                    </a:lnTo>
                    <a:lnTo>
                      <a:pt x="21157" y="12408"/>
                    </a:lnTo>
                    <a:lnTo>
                      <a:pt x="21189" y="12488"/>
                    </a:lnTo>
                    <a:lnTo>
                      <a:pt x="21215" y="12541"/>
                    </a:lnTo>
                    <a:lnTo>
                      <a:pt x="21216" y="12679"/>
                    </a:lnTo>
                    <a:lnTo>
                      <a:pt x="21240" y="12719"/>
                    </a:lnTo>
                    <a:lnTo>
                      <a:pt x="21248" y="12697"/>
                    </a:lnTo>
                    <a:lnTo>
                      <a:pt x="21255" y="12633"/>
                    </a:lnTo>
                    <a:lnTo>
                      <a:pt x="21260" y="12522"/>
                    </a:lnTo>
                    <a:lnTo>
                      <a:pt x="21235" y="12448"/>
                    </a:lnTo>
                    <a:lnTo>
                      <a:pt x="21236" y="12404"/>
                    </a:lnTo>
                    <a:lnTo>
                      <a:pt x="21208" y="12364"/>
                    </a:lnTo>
                    <a:lnTo>
                      <a:pt x="21179" y="12357"/>
                    </a:lnTo>
                    <a:lnTo>
                      <a:pt x="21167" y="12333"/>
                    </a:lnTo>
                    <a:close/>
                    <a:moveTo>
                      <a:pt x="21374" y="12535"/>
                    </a:moveTo>
                    <a:lnTo>
                      <a:pt x="21353" y="12591"/>
                    </a:lnTo>
                    <a:lnTo>
                      <a:pt x="21336" y="12647"/>
                    </a:lnTo>
                    <a:lnTo>
                      <a:pt x="21327" y="12697"/>
                    </a:lnTo>
                    <a:lnTo>
                      <a:pt x="21337" y="12700"/>
                    </a:lnTo>
                    <a:lnTo>
                      <a:pt x="21388" y="12571"/>
                    </a:lnTo>
                    <a:lnTo>
                      <a:pt x="21374" y="12535"/>
                    </a:lnTo>
                    <a:close/>
                    <a:moveTo>
                      <a:pt x="15471" y="13027"/>
                    </a:moveTo>
                    <a:lnTo>
                      <a:pt x="15409" y="13108"/>
                    </a:lnTo>
                    <a:lnTo>
                      <a:pt x="15395" y="13217"/>
                    </a:lnTo>
                    <a:lnTo>
                      <a:pt x="15291" y="13343"/>
                    </a:lnTo>
                    <a:lnTo>
                      <a:pt x="15222" y="13322"/>
                    </a:lnTo>
                    <a:lnTo>
                      <a:pt x="15237" y="13401"/>
                    </a:lnTo>
                    <a:lnTo>
                      <a:pt x="15178" y="13492"/>
                    </a:lnTo>
                    <a:lnTo>
                      <a:pt x="15030" y="13603"/>
                    </a:lnTo>
                    <a:lnTo>
                      <a:pt x="14922" y="13705"/>
                    </a:lnTo>
                    <a:lnTo>
                      <a:pt x="14850" y="13707"/>
                    </a:lnTo>
                    <a:lnTo>
                      <a:pt x="14784" y="13741"/>
                    </a:lnTo>
                    <a:lnTo>
                      <a:pt x="14687" y="13776"/>
                    </a:lnTo>
                    <a:lnTo>
                      <a:pt x="14603" y="13783"/>
                    </a:lnTo>
                    <a:lnTo>
                      <a:pt x="14567" y="13897"/>
                    </a:lnTo>
                    <a:lnTo>
                      <a:pt x="14498" y="13997"/>
                    </a:lnTo>
                    <a:lnTo>
                      <a:pt x="14493" y="14162"/>
                    </a:lnTo>
                    <a:lnTo>
                      <a:pt x="14510" y="14273"/>
                    </a:lnTo>
                    <a:lnTo>
                      <a:pt x="14539" y="14357"/>
                    </a:lnTo>
                    <a:lnTo>
                      <a:pt x="14508" y="14468"/>
                    </a:lnTo>
                    <a:lnTo>
                      <a:pt x="14412" y="14601"/>
                    </a:lnTo>
                    <a:lnTo>
                      <a:pt x="14404" y="14660"/>
                    </a:lnTo>
                    <a:lnTo>
                      <a:pt x="14325" y="14690"/>
                    </a:lnTo>
                    <a:lnTo>
                      <a:pt x="14278" y="14815"/>
                    </a:lnTo>
                    <a:lnTo>
                      <a:pt x="14274" y="14939"/>
                    </a:lnTo>
                    <a:lnTo>
                      <a:pt x="14311" y="15077"/>
                    </a:lnTo>
                    <a:lnTo>
                      <a:pt x="14298" y="15229"/>
                    </a:lnTo>
                    <a:lnTo>
                      <a:pt x="14326" y="15318"/>
                    </a:lnTo>
                    <a:lnTo>
                      <a:pt x="14443" y="15379"/>
                    </a:lnTo>
                    <a:lnTo>
                      <a:pt x="14525" y="15422"/>
                    </a:lnTo>
                    <a:lnTo>
                      <a:pt x="14675" y="15350"/>
                    </a:lnTo>
                    <a:lnTo>
                      <a:pt x="14810" y="15310"/>
                    </a:lnTo>
                    <a:lnTo>
                      <a:pt x="14917" y="15113"/>
                    </a:lnTo>
                    <a:lnTo>
                      <a:pt x="15020" y="14874"/>
                    </a:lnTo>
                    <a:lnTo>
                      <a:pt x="15173" y="14544"/>
                    </a:lnTo>
                    <a:lnTo>
                      <a:pt x="15289" y="14301"/>
                    </a:lnTo>
                    <a:lnTo>
                      <a:pt x="15384" y="14094"/>
                    </a:lnTo>
                    <a:lnTo>
                      <a:pt x="15416" y="13943"/>
                    </a:lnTo>
                    <a:lnTo>
                      <a:pt x="15464" y="13901"/>
                    </a:lnTo>
                    <a:lnTo>
                      <a:pt x="15490" y="13825"/>
                    </a:lnTo>
                    <a:lnTo>
                      <a:pt x="15476" y="13692"/>
                    </a:lnTo>
                    <a:lnTo>
                      <a:pt x="15513" y="13640"/>
                    </a:lnTo>
                    <a:lnTo>
                      <a:pt x="15555" y="13744"/>
                    </a:lnTo>
                    <a:lnTo>
                      <a:pt x="15591" y="13692"/>
                    </a:lnTo>
                    <a:lnTo>
                      <a:pt x="15618" y="13606"/>
                    </a:lnTo>
                    <a:lnTo>
                      <a:pt x="15586" y="13520"/>
                    </a:lnTo>
                    <a:lnTo>
                      <a:pt x="15584" y="13303"/>
                    </a:lnTo>
                    <a:lnTo>
                      <a:pt x="15557" y="13182"/>
                    </a:lnTo>
                    <a:lnTo>
                      <a:pt x="15522" y="13104"/>
                    </a:lnTo>
                    <a:lnTo>
                      <a:pt x="15471" y="13027"/>
                    </a:lnTo>
                    <a:close/>
                    <a:moveTo>
                      <a:pt x="3919" y="19041"/>
                    </a:moveTo>
                    <a:lnTo>
                      <a:pt x="3989" y="19097"/>
                    </a:lnTo>
                    <a:lnTo>
                      <a:pt x="4122" y="19206"/>
                    </a:lnTo>
                    <a:cubicBezTo>
                      <a:pt x="4054" y="19152"/>
                      <a:pt x="3986" y="19097"/>
                      <a:pt x="3919" y="19041"/>
                    </a:cubicBezTo>
                    <a:close/>
                    <a:moveTo>
                      <a:pt x="6021" y="20380"/>
                    </a:moveTo>
                    <a:lnTo>
                      <a:pt x="6030" y="20390"/>
                    </a:lnTo>
                    <a:lnTo>
                      <a:pt x="6077" y="20415"/>
                    </a:lnTo>
                    <a:lnTo>
                      <a:pt x="6110" y="20437"/>
                    </a:lnTo>
                    <a:lnTo>
                      <a:pt x="6122" y="20447"/>
                    </a:lnTo>
                    <a:lnTo>
                      <a:pt x="6149" y="20462"/>
                    </a:lnTo>
                    <a:lnTo>
                      <a:pt x="6198" y="20487"/>
                    </a:lnTo>
                    <a:lnTo>
                      <a:pt x="6201" y="20492"/>
                    </a:lnTo>
                    <a:lnTo>
                      <a:pt x="6242" y="20513"/>
                    </a:lnTo>
                    <a:lnTo>
                      <a:pt x="6287" y="20534"/>
                    </a:lnTo>
                    <a:lnTo>
                      <a:pt x="6359" y="20568"/>
                    </a:lnTo>
                    <a:lnTo>
                      <a:pt x="6407" y="20592"/>
                    </a:lnTo>
                    <a:lnTo>
                      <a:pt x="6460" y="20615"/>
                    </a:lnTo>
                    <a:lnTo>
                      <a:pt x="6523" y="20644"/>
                    </a:lnTo>
                    <a:lnTo>
                      <a:pt x="6575" y="20666"/>
                    </a:lnTo>
                    <a:lnTo>
                      <a:pt x="6625" y="20686"/>
                    </a:lnTo>
                    <a:lnTo>
                      <a:pt x="6572" y="20662"/>
                    </a:lnTo>
                    <a:lnTo>
                      <a:pt x="6518" y="20637"/>
                    </a:lnTo>
                    <a:lnTo>
                      <a:pt x="6508" y="20632"/>
                    </a:lnTo>
                    <a:lnTo>
                      <a:pt x="6472" y="20614"/>
                    </a:lnTo>
                    <a:lnTo>
                      <a:pt x="6412" y="20588"/>
                    </a:lnTo>
                    <a:lnTo>
                      <a:pt x="6348" y="20560"/>
                    </a:lnTo>
                    <a:lnTo>
                      <a:pt x="6282" y="20529"/>
                    </a:lnTo>
                    <a:lnTo>
                      <a:pt x="6235" y="20506"/>
                    </a:lnTo>
                    <a:lnTo>
                      <a:pt x="6196" y="20484"/>
                    </a:lnTo>
                    <a:lnTo>
                      <a:pt x="6163" y="20465"/>
                    </a:lnTo>
                    <a:lnTo>
                      <a:pt x="6154" y="20457"/>
                    </a:lnTo>
                    <a:lnTo>
                      <a:pt x="6189" y="20471"/>
                    </a:lnTo>
                    <a:lnTo>
                      <a:pt x="6157" y="20452"/>
                    </a:lnTo>
                    <a:lnTo>
                      <a:pt x="6122" y="20428"/>
                    </a:lnTo>
                    <a:lnTo>
                      <a:pt x="6072" y="20400"/>
                    </a:lnTo>
                    <a:lnTo>
                      <a:pt x="6021" y="20380"/>
                    </a:lnTo>
                    <a:close/>
                    <a:moveTo>
                      <a:pt x="8031" y="20987"/>
                    </a:moveTo>
                    <a:lnTo>
                      <a:pt x="8009" y="20996"/>
                    </a:lnTo>
                    <a:lnTo>
                      <a:pt x="7975" y="21001"/>
                    </a:lnTo>
                    <a:lnTo>
                      <a:pt x="7962" y="21009"/>
                    </a:lnTo>
                    <a:lnTo>
                      <a:pt x="7911" y="21002"/>
                    </a:lnTo>
                    <a:lnTo>
                      <a:pt x="7984" y="21034"/>
                    </a:lnTo>
                    <a:lnTo>
                      <a:pt x="7994" y="21029"/>
                    </a:lnTo>
                    <a:lnTo>
                      <a:pt x="8036" y="21033"/>
                    </a:lnTo>
                    <a:lnTo>
                      <a:pt x="8066" y="21029"/>
                    </a:lnTo>
                    <a:lnTo>
                      <a:pt x="8117" y="21033"/>
                    </a:lnTo>
                    <a:lnTo>
                      <a:pt x="8120" y="21023"/>
                    </a:lnTo>
                    <a:lnTo>
                      <a:pt x="8078" y="20997"/>
                    </a:lnTo>
                    <a:lnTo>
                      <a:pt x="8031" y="20987"/>
                    </a:lnTo>
                    <a:close/>
                  </a:path>
                </a:pathLst>
              </a:custGeom>
              <a:solidFill>
                <a:srgbClr val="000000"/>
              </a:solidFill>
              <a:ln w="12700" cap="flat">
                <a:noFill/>
                <a:miter lim="400000"/>
              </a:ln>
              <a:effectLst/>
            </p:spPr>
            <p:txBody>
              <a:bodyPr wrap="square" lIns="65023" tIns="65023" rIns="65023" bIns="65023" numCol="1" anchor="ctr">
                <a:noAutofit/>
              </a:bodyPr>
              <a:lstStyle/>
              <a:p>
                <a:pPr defTabSz="1056639">
                  <a:defRPr sz="4000">
                    <a:solidFill>
                      <a:srgbClr val="FFFFFF"/>
                    </a:solidFill>
                    <a:latin typeface="Helvetica Neue Medium"/>
                    <a:ea typeface="Helvetica Neue Medium"/>
                    <a:cs typeface="Helvetica Neue Medium"/>
                    <a:sym typeface="Helvetica Neue Medium"/>
                  </a:defRPr>
                </a:pPr>
                <a:endParaRPr/>
              </a:p>
            </p:txBody>
          </p:sp>
          <p:sp>
            <p:nvSpPr>
              <p:cNvPr id="171" name="Rechthoek"/>
              <p:cNvSpPr/>
              <p:nvPr/>
            </p:nvSpPr>
            <p:spPr>
              <a:xfrm>
                <a:off x="1150131" y="304601"/>
                <a:ext cx="2409712" cy="299030"/>
              </a:xfrm>
              <a:prstGeom prst="rect">
                <a:avLst/>
              </a:prstGeom>
              <a:noFill/>
              <a:ln w="25400" cap="flat">
                <a:solidFill>
                  <a:srgbClr val="000000"/>
                </a:solidFill>
                <a:prstDash val="solid"/>
                <a:miter lim="400000"/>
              </a:ln>
              <a:effectLst/>
            </p:spPr>
            <p:txBody>
              <a:bodyPr wrap="square" lIns="65023" tIns="65023" rIns="65023" bIns="65023" numCol="1" anchor="ctr">
                <a:noAutofit/>
              </a:bodyPr>
              <a:lstStyle/>
              <a:p>
                <a:pPr defTabSz="1056639">
                  <a:defRPr sz="4000">
                    <a:solidFill>
                      <a:srgbClr val="FFFFFF"/>
                    </a:solidFill>
                    <a:latin typeface="Helvetica Neue Medium"/>
                    <a:ea typeface="Helvetica Neue Medium"/>
                    <a:cs typeface="Helvetica Neue Medium"/>
                    <a:sym typeface="Helvetica Neue Medium"/>
                  </a:defRPr>
                </a:pPr>
                <a:endParaRPr/>
              </a:p>
            </p:txBody>
          </p:sp>
          <p:sp>
            <p:nvSpPr>
              <p:cNvPr id="172" name="Lijn"/>
              <p:cNvSpPr/>
              <p:nvPr/>
            </p:nvSpPr>
            <p:spPr>
              <a:xfrm>
                <a:off x="282843" y="995509"/>
                <a:ext cx="3176136" cy="1"/>
              </a:xfrm>
              <a:prstGeom prst="line">
                <a:avLst/>
              </a:prstGeom>
              <a:noFill/>
              <a:ln w="25400" cap="flat">
                <a:solidFill>
                  <a:srgbClr val="000000"/>
                </a:solidFill>
                <a:prstDash val="solid"/>
                <a:miter lim="400000"/>
              </a:ln>
              <a:effectLst/>
            </p:spPr>
            <p:txBody>
              <a:bodyPr wrap="square" lIns="65023" tIns="65023" rIns="65023" bIns="65023" numCol="1" anchor="ctr">
                <a:noAutofit/>
              </a:bodyPr>
              <a:lstStyle/>
              <a:p>
                <a:pPr defTabSz="3121073">
                  <a:defRPr sz="3000"/>
                </a:pPr>
                <a:endParaRPr/>
              </a:p>
            </p:txBody>
          </p:sp>
          <p:sp>
            <p:nvSpPr>
              <p:cNvPr id="173" name="Lijn"/>
              <p:cNvSpPr/>
              <p:nvPr/>
            </p:nvSpPr>
            <p:spPr>
              <a:xfrm>
                <a:off x="282843" y="1245635"/>
                <a:ext cx="3176136" cy="1"/>
              </a:xfrm>
              <a:prstGeom prst="line">
                <a:avLst/>
              </a:prstGeom>
              <a:noFill/>
              <a:ln w="25400" cap="flat">
                <a:solidFill>
                  <a:srgbClr val="000000"/>
                </a:solidFill>
                <a:prstDash val="solid"/>
                <a:miter lim="400000"/>
              </a:ln>
              <a:effectLst/>
            </p:spPr>
            <p:txBody>
              <a:bodyPr wrap="square" lIns="65023" tIns="65023" rIns="65023" bIns="65023" numCol="1" anchor="ctr">
                <a:noAutofit/>
              </a:bodyPr>
              <a:lstStyle/>
              <a:p>
                <a:pPr defTabSz="3121073">
                  <a:defRPr sz="3000"/>
                </a:pPr>
                <a:endParaRPr/>
              </a:p>
            </p:txBody>
          </p:sp>
          <p:sp>
            <p:nvSpPr>
              <p:cNvPr id="174" name="Lijn"/>
              <p:cNvSpPr/>
              <p:nvPr/>
            </p:nvSpPr>
            <p:spPr>
              <a:xfrm>
                <a:off x="282843" y="1495761"/>
                <a:ext cx="3176136" cy="1"/>
              </a:xfrm>
              <a:prstGeom prst="line">
                <a:avLst/>
              </a:prstGeom>
              <a:noFill/>
              <a:ln w="25400" cap="flat">
                <a:solidFill>
                  <a:srgbClr val="000000"/>
                </a:solidFill>
                <a:prstDash val="solid"/>
                <a:miter lim="400000"/>
              </a:ln>
              <a:effectLst/>
            </p:spPr>
            <p:txBody>
              <a:bodyPr wrap="square" lIns="65023" tIns="65023" rIns="65023" bIns="65023" numCol="1" anchor="ctr">
                <a:noAutofit/>
              </a:bodyPr>
              <a:lstStyle/>
              <a:p>
                <a:pPr defTabSz="3121073">
                  <a:defRPr sz="3000"/>
                </a:pPr>
                <a:endParaRPr/>
              </a:p>
            </p:txBody>
          </p:sp>
          <p:sp>
            <p:nvSpPr>
              <p:cNvPr id="175" name="Lijn"/>
              <p:cNvSpPr/>
              <p:nvPr/>
            </p:nvSpPr>
            <p:spPr>
              <a:xfrm>
                <a:off x="282843" y="1745886"/>
                <a:ext cx="3176136" cy="1"/>
              </a:xfrm>
              <a:prstGeom prst="line">
                <a:avLst/>
              </a:prstGeom>
              <a:noFill/>
              <a:ln w="25400" cap="flat">
                <a:solidFill>
                  <a:srgbClr val="000000"/>
                </a:solidFill>
                <a:prstDash val="solid"/>
                <a:miter lim="400000"/>
              </a:ln>
              <a:effectLst/>
            </p:spPr>
            <p:txBody>
              <a:bodyPr wrap="square" lIns="65023" tIns="65023" rIns="65023" bIns="65023" numCol="1" anchor="ctr">
                <a:noAutofit/>
              </a:bodyPr>
              <a:lstStyle/>
              <a:p>
                <a:pPr defTabSz="3121073">
                  <a:defRPr sz="3000"/>
                </a:pPr>
                <a:endParaRPr/>
              </a:p>
            </p:txBody>
          </p:sp>
          <p:sp>
            <p:nvSpPr>
              <p:cNvPr id="176" name="Lijn"/>
              <p:cNvSpPr/>
              <p:nvPr/>
            </p:nvSpPr>
            <p:spPr>
              <a:xfrm>
                <a:off x="282843" y="1996013"/>
                <a:ext cx="3176136" cy="1"/>
              </a:xfrm>
              <a:prstGeom prst="line">
                <a:avLst/>
              </a:prstGeom>
              <a:noFill/>
              <a:ln w="25400" cap="flat">
                <a:solidFill>
                  <a:srgbClr val="000000"/>
                </a:solidFill>
                <a:prstDash val="solid"/>
                <a:miter lim="400000"/>
              </a:ln>
              <a:effectLst/>
            </p:spPr>
            <p:txBody>
              <a:bodyPr wrap="square" lIns="65023" tIns="65023" rIns="65023" bIns="65023" numCol="1" anchor="ctr">
                <a:noAutofit/>
              </a:bodyPr>
              <a:lstStyle/>
              <a:p>
                <a:pPr defTabSz="3121073">
                  <a:defRPr sz="3000"/>
                </a:pPr>
                <a:endParaRPr/>
              </a:p>
            </p:txBody>
          </p:sp>
        </p:grpSp>
        <p:sp>
          <p:nvSpPr>
            <p:cNvPr id="178" name="client"/>
            <p:cNvSpPr txBox="1"/>
            <p:nvPr/>
          </p:nvSpPr>
          <p:spPr>
            <a:xfrm>
              <a:off x="220149" y="5333"/>
              <a:ext cx="976558" cy="574549"/>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numCol="1" anchor="ctr">
              <a:spAutoFit/>
            </a:bodyPr>
            <a:lstStyle>
              <a:lvl1pPr defTabSz="3121073">
                <a:defRPr sz="3000">
                  <a:solidFill>
                    <a:schemeClr val="accent6">
                      <a:satOff val="-20754"/>
                      <a:lumOff val="-16738"/>
                    </a:schemeClr>
                  </a:solidFill>
                  <a:latin typeface="Gill Sans"/>
                  <a:ea typeface="Gill Sans"/>
                  <a:cs typeface="Gill Sans"/>
                  <a:sym typeface="Gill Sans"/>
                </a:defRPr>
              </a:lvl1pPr>
            </a:lstStyle>
            <a:p>
              <a:r>
                <a:t>client</a:t>
              </a:r>
            </a:p>
          </p:txBody>
        </p:sp>
      </p:grpSp>
      <p:grpSp>
        <p:nvGrpSpPr>
          <p:cNvPr id="182" name="Groepeer"/>
          <p:cNvGrpSpPr/>
          <p:nvPr/>
        </p:nvGrpSpPr>
        <p:grpSpPr>
          <a:xfrm>
            <a:off x="9507070" y="5433116"/>
            <a:ext cx="976160" cy="989728"/>
            <a:chOff x="0" y="0"/>
            <a:chExt cx="976158" cy="989726"/>
          </a:xfrm>
        </p:grpSpPr>
        <p:sp>
          <p:nvSpPr>
            <p:cNvPr id="180" name="Rechthoek"/>
            <p:cNvSpPr/>
            <p:nvPr/>
          </p:nvSpPr>
          <p:spPr>
            <a:xfrm>
              <a:off x="0" y="0"/>
              <a:ext cx="976159" cy="989727"/>
            </a:xfrm>
            <a:prstGeom prst="rect">
              <a:avLst/>
            </a:prstGeom>
            <a:solidFill>
              <a:srgbClr val="D5D5D5"/>
            </a:solidFill>
            <a:ln w="25400" cap="flat">
              <a:solidFill>
                <a:srgbClr val="000000"/>
              </a:solidFill>
              <a:prstDash val="solid"/>
              <a:miter lim="400000"/>
            </a:ln>
            <a:effectLst/>
          </p:spPr>
          <p:txBody>
            <a:bodyPr wrap="square" lIns="65023" tIns="65023" rIns="65023" bIns="65023" numCol="1" anchor="ctr">
              <a:noAutofit/>
            </a:bodyPr>
            <a:lstStyle/>
            <a:p>
              <a:pPr defTabSz="1056639">
                <a:defRPr sz="4000">
                  <a:solidFill>
                    <a:srgbClr val="FFFFFF"/>
                  </a:solidFill>
                  <a:latin typeface="Helvetica Neue Medium"/>
                  <a:ea typeface="Helvetica Neue Medium"/>
                  <a:cs typeface="Helvetica Neue Medium"/>
                  <a:sym typeface="Helvetica Neue Medium"/>
                </a:defRPr>
              </a:pPr>
              <a:endParaRPr/>
            </a:p>
          </p:txBody>
        </p:sp>
        <p:sp>
          <p:nvSpPr>
            <p:cNvPr id="181" name="&lt;html&gt;…"/>
            <p:cNvSpPr txBox="1"/>
            <p:nvPr/>
          </p:nvSpPr>
          <p:spPr>
            <a:xfrm>
              <a:off x="152505" y="59383"/>
              <a:ext cx="671147" cy="8709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noAutofit/>
            </a:bodyPr>
            <a:lstStyle/>
            <a:p>
              <a:pPr algn="l" defTabSz="3121073">
                <a:defRPr sz="700">
                  <a:latin typeface="Menlo Regular"/>
                  <a:ea typeface="Menlo Regular"/>
                  <a:cs typeface="Menlo Regular"/>
                  <a:sym typeface="Menlo Regular"/>
                </a:defRPr>
              </a:pPr>
              <a:r>
                <a:t>&lt;html&gt;</a:t>
              </a:r>
            </a:p>
            <a:p>
              <a:pPr algn="l" defTabSz="3121073">
                <a:defRPr sz="700">
                  <a:latin typeface="Menlo Regular"/>
                  <a:ea typeface="Menlo Regular"/>
                  <a:cs typeface="Menlo Regular"/>
                  <a:sym typeface="Menlo Regular"/>
                </a:defRPr>
              </a:pPr>
              <a:r>
                <a:t>…</a:t>
              </a:r>
            </a:p>
            <a:p>
              <a:pPr algn="l" defTabSz="3121073">
                <a:defRPr sz="700">
                  <a:latin typeface="Menlo Regular"/>
                  <a:ea typeface="Menlo Regular"/>
                  <a:cs typeface="Menlo Regular"/>
                  <a:sym typeface="Menlo Regular"/>
                </a:defRPr>
              </a:pPr>
              <a:r>
                <a:t>&lt;a id=“”&gt;</a:t>
              </a:r>
            </a:p>
            <a:p>
              <a:pPr algn="l" defTabSz="3121073">
                <a:defRPr sz="700">
                  <a:latin typeface="Menlo Regular"/>
                  <a:ea typeface="Menlo Regular"/>
                  <a:cs typeface="Menlo Regular"/>
                  <a:sym typeface="Menlo Regular"/>
                </a:defRPr>
              </a:pPr>
              <a:r>
                <a:t>…</a:t>
              </a:r>
            </a:p>
            <a:p>
              <a:pPr algn="l" defTabSz="3121073">
                <a:defRPr sz="700">
                  <a:latin typeface="Menlo Regular"/>
                  <a:ea typeface="Menlo Regular"/>
                  <a:cs typeface="Menlo Regular"/>
                  <a:sym typeface="Menlo Regular"/>
                </a:defRPr>
              </a:pPr>
              <a:r>
                <a:t>&lt;/html&gt;</a:t>
              </a:r>
            </a:p>
          </p:txBody>
        </p:sp>
      </p:grpSp>
      <p:grpSp>
        <p:nvGrpSpPr>
          <p:cNvPr id="204" name="Groepeer"/>
          <p:cNvGrpSpPr/>
          <p:nvPr/>
        </p:nvGrpSpPr>
        <p:grpSpPr>
          <a:xfrm>
            <a:off x="7890312" y="1465913"/>
            <a:ext cx="4844219" cy="6827108"/>
            <a:chOff x="0" y="5334"/>
            <a:chExt cx="4844217" cy="6827107"/>
          </a:xfrm>
        </p:grpSpPr>
        <p:sp>
          <p:nvSpPr>
            <p:cNvPr id="183" name="Rechthoek"/>
            <p:cNvSpPr/>
            <p:nvPr/>
          </p:nvSpPr>
          <p:spPr>
            <a:xfrm>
              <a:off x="0" y="346392"/>
              <a:ext cx="4844218" cy="6486050"/>
            </a:xfrm>
            <a:prstGeom prst="rect">
              <a:avLst/>
            </a:prstGeom>
            <a:noFill/>
            <a:ln w="76200" cap="flat">
              <a:solidFill>
                <a:schemeClr val="accent6">
                  <a:satOff val="-20754"/>
                  <a:lumOff val="-16738"/>
                </a:schemeClr>
              </a:solidFill>
              <a:prstDash val="solid"/>
              <a:miter lim="400000"/>
            </a:ln>
            <a:effectLst/>
          </p:spPr>
          <p:txBody>
            <a:bodyPr wrap="square" lIns="65023" tIns="65023" rIns="65023" bIns="65023" numCol="1" anchor="ctr">
              <a:noAutofit/>
            </a:bodyPr>
            <a:lstStyle/>
            <a:p>
              <a:pPr defTabSz="1056639">
                <a:defRPr sz="4000">
                  <a:solidFill>
                    <a:srgbClr val="FFFFFF"/>
                  </a:solidFill>
                  <a:latin typeface="Helvetica Neue Medium"/>
                  <a:ea typeface="Helvetica Neue Medium"/>
                  <a:cs typeface="Helvetica Neue Medium"/>
                  <a:sym typeface="Helvetica Neue Medium"/>
                </a:defRPr>
              </a:pPr>
              <a:endParaRPr/>
            </a:p>
          </p:txBody>
        </p:sp>
        <p:sp>
          <p:nvSpPr>
            <p:cNvPr id="184" name="server"/>
            <p:cNvSpPr txBox="1"/>
            <p:nvPr/>
          </p:nvSpPr>
          <p:spPr>
            <a:xfrm>
              <a:off x="3466737" y="5333"/>
              <a:ext cx="1126689" cy="574549"/>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numCol="1" anchor="ctr">
              <a:spAutoFit/>
            </a:bodyPr>
            <a:lstStyle>
              <a:lvl1pPr defTabSz="3121073">
                <a:defRPr sz="3000">
                  <a:solidFill>
                    <a:schemeClr val="accent6">
                      <a:satOff val="-20754"/>
                      <a:lumOff val="-16738"/>
                    </a:schemeClr>
                  </a:solidFill>
                  <a:latin typeface="Gill Sans"/>
                  <a:ea typeface="Gill Sans"/>
                  <a:cs typeface="Gill Sans"/>
                  <a:sym typeface="Gill Sans"/>
                </a:defRPr>
              </a:lvl1pPr>
            </a:lstStyle>
            <a:p>
              <a:r>
                <a:t>server</a:t>
              </a:r>
            </a:p>
          </p:txBody>
        </p:sp>
        <p:sp>
          <p:nvSpPr>
            <p:cNvPr id="185" name="server process"/>
            <p:cNvSpPr txBox="1"/>
            <p:nvPr/>
          </p:nvSpPr>
          <p:spPr>
            <a:xfrm>
              <a:off x="439879" y="1056211"/>
              <a:ext cx="3915584" cy="4475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spAutoFit/>
            </a:bodyPr>
            <a:lstStyle>
              <a:lvl1pPr defTabSz="3121073">
                <a:defRPr sz="2200">
                  <a:latin typeface="Menlo Regular"/>
                  <a:ea typeface="Menlo Regular"/>
                  <a:cs typeface="Menlo Regular"/>
                  <a:sym typeface="Menlo Regular"/>
                </a:defRPr>
              </a:lvl1pPr>
            </a:lstStyle>
            <a:p>
              <a:r>
                <a:t>server process</a:t>
              </a:r>
            </a:p>
          </p:txBody>
        </p:sp>
        <p:sp>
          <p:nvSpPr>
            <p:cNvPr id="186" name="Rechthoek"/>
            <p:cNvSpPr/>
            <p:nvPr/>
          </p:nvSpPr>
          <p:spPr>
            <a:xfrm>
              <a:off x="286236" y="697159"/>
              <a:ext cx="4178508" cy="1165652"/>
            </a:xfrm>
            <a:prstGeom prst="rect">
              <a:avLst/>
            </a:prstGeom>
            <a:noFill/>
            <a:ln w="25400" cap="flat">
              <a:solidFill>
                <a:srgbClr val="000000"/>
              </a:solidFill>
              <a:prstDash val="solid"/>
              <a:miter lim="400000"/>
            </a:ln>
            <a:effectLst/>
          </p:spPr>
          <p:txBody>
            <a:bodyPr wrap="square" lIns="65023" tIns="65023" rIns="65023" bIns="65023" numCol="1" anchor="ctr">
              <a:noAutofit/>
            </a:bodyPr>
            <a:lstStyle/>
            <a:p>
              <a:pPr defTabSz="1056639">
                <a:defRPr sz="4000">
                  <a:solidFill>
                    <a:srgbClr val="FFFFFF"/>
                  </a:solidFill>
                  <a:latin typeface="Helvetica Neue Medium"/>
                  <a:ea typeface="Helvetica Neue Medium"/>
                  <a:cs typeface="Helvetica Neue Medium"/>
                  <a:sym typeface="Helvetica Neue Medium"/>
                </a:defRPr>
              </a:pPr>
              <a:endParaRPr/>
            </a:p>
          </p:txBody>
        </p:sp>
        <p:grpSp>
          <p:nvGrpSpPr>
            <p:cNvPr id="202" name="Groepeer"/>
            <p:cNvGrpSpPr/>
            <p:nvPr/>
          </p:nvGrpSpPr>
          <p:grpSpPr>
            <a:xfrm>
              <a:off x="747883" y="2995184"/>
              <a:ext cx="3348452" cy="3601480"/>
              <a:chOff x="0" y="0"/>
              <a:chExt cx="3348451" cy="3601478"/>
            </a:xfrm>
          </p:grpSpPr>
          <p:sp>
            <p:nvSpPr>
              <p:cNvPr id="187" name="Rechthoek"/>
              <p:cNvSpPr/>
              <p:nvPr/>
            </p:nvSpPr>
            <p:spPr>
              <a:xfrm>
                <a:off x="16255" y="50640"/>
                <a:ext cx="3315941" cy="3550839"/>
              </a:xfrm>
              <a:prstGeom prst="rect">
                <a:avLst/>
              </a:prstGeom>
              <a:noFill/>
              <a:ln w="25400" cap="flat">
                <a:solidFill>
                  <a:srgbClr val="000000"/>
                </a:solidFill>
                <a:prstDash val="solid"/>
                <a:miter lim="400000"/>
              </a:ln>
              <a:effectLst/>
            </p:spPr>
            <p:txBody>
              <a:bodyPr wrap="square" lIns="65023" tIns="65023" rIns="65023" bIns="65023" numCol="1" anchor="ctr">
                <a:noAutofit/>
              </a:bodyPr>
              <a:lstStyle/>
              <a:p>
                <a:pPr defTabSz="1056639">
                  <a:defRPr sz="4000">
                    <a:solidFill>
                      <a:srgbClr val="FFFFFF"/>
                    </a:solidFill>
                    <a:latin typeface="Helvetica Neue Medium"/>
                    <a:ea typeface="Helvetica Neue Medium"/>
                    <a:cs typeface="Helvetica Neue Medium"/>
                    <a:sym typeface="Helvetica Neue Medium"/>
                  </a:defRPr>
                </a:pPr>
                <a:endParaRPr/>
              </a:p>
            </p:txBody>
          </p:sp>
          <p:sp>
            <p:nvSpPr>
              <p:cNvPr id="188" name="served directory"/>
              <p:cNvSpPr txBox="1"/>
              <p:nvPr/>
            </p:nvSpPr>
            <p:spPr>
              <a:xfrm>
                <a:off x="0" y="0"/>
                <a:ext cx="3348452" cy="4507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5023" tIns="65023" rIns="65023" bIns="65023" numCol="1" anchor="ctr">
                <a:noAutofit/>
              </a:bodyPr>
              <a:lstStyle>
                <a:lvl1pPr defTabSz="3121073">
                  <a:defRPr sz="2200">
                    <a:latin typeface="Menlo Regular"/>
                    <a:ea typeface="Menlo Regular"/>
                    <a:cs typeface="Menlo Regular"/>
                    <a:sym typeface="Menlo Regular"/>
                  </a:defRPr>
                </a:lvl1pPr>
              </a:lstStyle>
              <a:p>
                <a:r>
                  <a:t>served directory</a:t>
                </a:r>
              </a:p>
            </p:txBody>
          </p:sp>
          <p:grpSp>
            <p:nvGrpSpPr>
              <p:cNvPr id="201" name="Groepeer"/>
              <p:cNvGrpSpPr/>
              <p:nvPr/>
            </p:nvGrpSpPr>
            <p:grpSpPr>
              <a:xfrm>
                <a:off x="376999" y="638401"/>
                <a:ext cx="2812070" cy="2742463"/>
                <a:chOff x="0" y="0"/>
                <a:chExt cx="2812069" cy="2742461"/>
              </a:xfrm>
            </p:grpSpPr>
            <p:grpSp>
              <p:nvGrpSpPr>
                <p:cNvPr id="191" name="Groepeer"/>
                <p:cNvGrpSpPr/>
                <p:nvPr/>
              </p:nvGrpSpPr>
              <p:grpSpPr>
                <a:xfrm>
                  <a:off x="805695" y="1116861"/>
                  <a:ext cx="2006375" cy="1625601"/>
                  <a:chOff x="0" y="0"/>
                  <a:chExt cx="2006373" cy="1625600"/>
                </a:xfrm>
              </p:grpSpPr>
              <p:sp>
                <p:nvSpPr>
                  <p:cNvPr id="189" name="Rechthoek"/>
                  <p:cNvSpPr/>
                  <p:nvPr/>
                </p:nvSpPr>
                <p:spPr>
                  <a:xfrm>
                    <a:off x="0" y="0"/>
                    <a:ext cx="2006374" cy="1625600"/>
                  </a:xfrm>
                  <a:prstGeom prst="rect">
                    <a:avLst/>
                  </a:prstGeom>
                  <a:solidFill>
                    <a:srgbClr val="D5D5D5"/>
                  </a:solidFill>
                  <a:ln w="25400" cap="flat">
                    <a:solidFill>
                      <a:srgbClr val="000000"/>
                    </a:solidFill>
                    <a:prstDash val="solid"/>
                    <a:miter lim="400000"/>
                  </a:ln>
                  <a:effectLst/>
                </p:spPr>
                <p:txBody>
                  <a:bodyPr wrap="square" lIns="65023" tIns="65023" rIns="65023" bIns="65023" numCol="1" anchor="ctr">
                    <a:noAutofit/>
                  </a:bodyPr>
                  <a:lstStyle/>
                  <a:p>
                    <a:pPr defTabSz="1056639">
                      <a:defRPr sz="4000">
                        <a:solidFill>
                          <a:srgbClr val="FFFFFF"/>
                        </a:solidFill>
                        <a:latin typeface="Helvetica Neue Medium"/>
                        <a:ea typeface="Helvetica Neue Medium"/>
                        <a:cs typeface="Helvetica Neue Medium"/>
                        <a:sym typeface="Helvetica Neue Medium"/>
                      </a:defRPr>
                    </a:pPr>
                    <a:endParaRPr/>
                  </a:p>
                </p:txBody>
              </p:sp>
              <p:sp>
                <p:nvSpPr>
                  <p:cNvPr id="190" name="&lt;html&gt;…"/>
                  <p:cNvSpPr txBox="1"/>
                  <p:nvPr/>
                </p:nvSpPr>
                <p:spPr>
                  <a:xfrm>
                    <a:off x="313455" y="144526"/>
                    <a:ext cx="1243780" cy="13365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numCol="1" anchor="ctr">
                    <a:spAutoFit/>
                  </a:bodyPr>
                  <a:lstStyle/>
                  <a:p>
                    <a:pPr algn="l" defTabSz="3121073">
                      <a:defRPr>
                        <a:latin typeface="Menlo Regular"/>
                        <a:ea typeface="Menlo Regular"/>
                        <a:cs typeface="Menlo Regular"/>
                        <a:sym typeface="Menlo Regular"/>
                      </a:defRPr>
                    </a:pPr>
                    <a:r>
                      <a:t>&lt;html&gt;</a:t>
                    </a:r>
                  </a:p>
                  <a:p>
                    <a:pPr algn="l" defTabSz="3121073">
                      <a:defRPr>
                        <a:latin typeface="Menlo Regular"/>
                        <a:ea typeface="Menlo Regular"/>
                        <a:cs typeface="Menlo Regular"/>
                        <a:sym typeface="Menlo Regular"/>
                      </a:defRPr>
                    </a:pPr>
                    <a:r>
                      <a:t>…</a:t>
                    </a:r>
                  </a:p>
                  <a:p>
                    <a:pPr algn="l" defTabSz="3121073">
                      <a:defRPr>
                        <a:latin typeface="Menlo Regular"/>
                        <a:ea typeface="Menlo Regular"/>
                        <a:cs typeface="Menlo Regular"/>
                        <a:sym typeface="Menlo Regular"/>
                      </a:defRPr>
                    </a:pPr>
                    <a:r>
                      <a:t>&lt;a id=“”&gt;</a:t>
                    </a:r>
                  </a:p>
                  <a:p>
                    <a:pPr algn="l" defTabSz="3121073">
                      <a:defRPr>
                        <a:latin typeface="Menlo Regular"/>
                        <a:ea typeface="Menlo Regular"/>
                        <a:cs typeface="Menlo Regular"/>
                        <a:sym typeface="Menlo Regular"/>
                      </a:defRPr>
                    </a:pPr>
                    <a:r>
                      <a:t>…</a:t>
                    </a:r>
                  </a:p>
                  <a:p>
                    <a:pPr algn="l" defTabSz="3121073">
                      <a:defRPr>
                        <a:latin typeface="Menlo Regular"/>
                        <a:ea typeface="Menlo Regular"/>
                        <a:cs typeface="Menlo Regular"/>
                        <a:sym typeface="Menlo Regular"/>
                      </a:defRPr>
                    </a:pPr>
                    <a:r>
                      <a:t>&lt;/html&gt;</a:t>
                    </a:r>
                  </a:p>
                </p:txBody>
              </p:sp>
            </p:grpSp>
            <p:grpSp>
              <p:nvGrpSpPr>
                <p:cNvPr id="194" name="Groepeer"/>
                <p:cNvGrpSpPr/>
                <p:nvPr/>
              </p:nvGrpSpPr>
              <p:grpSpPr>
                <a:xfrm>
                  <a:off x="561736" y="896332"/>
                  <a:ext cx="2006374" cy="1625601"/>
                  <a:chOff x="0" y="0"/>
                  <a:chExt cx="2006373" cy="1625600"/>
                </a:xfrm>
              </p:grpSpPr>
              <p:sp>
                <p:nvSpPr>
                  <p:cNvPr id="192" name="Rechthoek"/>
                  <p:cNvSpPr/>
                  <p:nvPr/>
                </p:nvSpPr>
                <p:spPr>
                  <a:xfrm>
                    <a:off x="0" y="0"/>
                    <a:ext cx="2006374" cy="1625600"/>
                  </a:xfrm>
                  <a:prstGeom prst="rect">
                    <a:avLst/>
                  </a:prstGeom>
                  <a:solidFill>
                    <a:srgbClr val="D5D5D5"/>
                  </a:solidFill>
                  <a:ln w="25400" cap="flat">
                    <a:solidFill>
                      <a:srgbClr val="000000"/>
                    </a:solidFill>
                    <a:prstDash val="solid"/>
                    <a:miter lim="400000"/>
                  </a:ln>
                  <a:effectLst/>
                </p:spPr>
                <p:txBody>
                  <a:bodyPr wrap="square" lIns="65023" tIns="65023" rIns="65023" bIns="65023" numCol="1" anchor="ctr">
                    <a:noAutofit/>
                  </a:bodyPr>
                  <a:lstStyle/>
                  <a:p>
                    <a:pPr defTabSz="1056639">
                      <a:defRPr sz="4000">
                        <a:solidFill>
                          <a:srgbClr val="FFFFFF"/>
                        </a:solidFill>
                        <a:latin typeface="Helvetica Neue Medium"/>
                        <a:ea typeface="Helvetica Neue Medium"/>
                        <a:cs typeface="Helvetica Neue Medium"/>
                        <a:sym typeface="Helvetica Neue Medium"/>
                      </a:defRPr>
                    </a:pPr>
                    <a:endParaRPr/>
                  </a:p>
                </p:txBody>
              </p:sp>
              <p:sp>
                <p:nvSpPr>
                  <p:cNvPr id="193" name="&lt;html&gt;…"/>
                  <p:cNvSpPr txBox="1"/>
                  <p:nvPr/>
                </p:nvSpPr>
                <p:spPr>
                  <a:xfrm>
                    <a:off x="313455" y="144526"/>
                    <a:ext cx="1243780" cy="13365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numCol="1" anchor="ctr">
                    <a:spAutoFit/>
                  </a:bodyPr>
                  <a:lstStyle/>
                  <a:p>
                    <a:pPr algn="l" defTabSz="3121073">
                      <a:defRPr>
                        <a:latin typeface="Menlo Regular"/>
                        <a:ea typeface="Menlo Regular"/>
                        <a:cs typeface="Menlo Regular"/>
                        <a:sym typeface="Menlo Regular"/>
                      </a:defRPr>
                    </a:pPr>
                    <a:r>
                      <a:t>&lt;html&gt;</a:t>
                    </a:r>
                  </a:p>
                  <a:p>
                    <a:pPr algn="l" defTabSz="3121073">
                      <a:defRPr>
                        <a:latin typeface="Menlo Regular"/>
                        <a:ea typeface="Menlo Regular"/>
                        <a:cs typeface="Menlo Regular"/>
                        <a:sym typeface="Menlo Regular"/>
                      </a:defRPr>
                    </a:pPr>
                    <a:r>
                      <a:t>…</a:t>
                    </a:r>
                  </a:p>
                  <a:p>
                    <a:pPr algn="l" defTabSz="3121073">
                      <a:defRPr>
                        <a:latin typeface="Menlo Regular"/>
                        <a:ea typeface="Menlo Regular"/>
                        <a:cs typeface="Menlo Regular"/>
                        <a:sym typeface="Menlo Regular"/>
                      </a:defRPr>
                    </a:pPr>
                    <a:r>
                      <a:t>&lt;a id=“”&gt;</a:t>
                    </a:r>
                  </a:p>
                  <a:p>
                    <a:pPr algn="l" defTabSz="3121073">
                      <a:defRPr>
                        <a:latin typeface="Menlo Regular"/>
                        <a:ea typeface="Menlo Regular"/>
                        <a:cs typeface="Menlo Regular"/>
                        <a:sym typeface="Menlo Regular"/>
                      </a:defRPr>
                    </a:pPr>
                    <a:r>
                      <a:t>…</a:t>
                    </a:r>
                  </a:p>
                  <a:p>
                    <a:pPr algn="l" defTabSz="3121073">
                      <a:defRPr>
                        <a:latin typeface="Menlo Regular"/>
                        <a:ea typeface="Menlo Regular"/>
                        <a:cs typeface="Menlo Regular"/>
                        <a:sym typeface="Menlo Regular"/>
                      </a:defRPr>
                    </a:pPr>
                    <a:r>
                      <a:t>&lt;/html&gt;</a:t>
                    </a:r>
                  </a:p>
                </p:txBody>
              </p:sp>
            </p:grpSp>
            <p:grpSp>
              <p:nvGrpSpPr>
                <p:cNvPr id="197" name="Groepeer"/>
                <p:cNvGrpSpPr/>
                <p:nvPr/>
              </p:nvGrpSpPr>
              <p:grpSpPr>
                <a:xfrm>
                  <a:off x="294038" y="441058"/>
                  <a:ext cx="2006374" cy="1625601"/>
                  <a:chOff x="0" y="0"/>
                  <a:chExt cx="2006373" cy="1625600"/>
                </a:xfrm>
              </p:grpSpPr>
              <p:sp>
                <p:nvSpPr>
                  <p:cNvPr id="195" name="Rechthoek"/>
                  <p:cNvSpPr/>
                  <p:nvPr/>
                </p:nvSpPr>
                <p:spPr>
                  <a:xfrm>
                    <a:off x="0" y="0"/>
                    <a:ext cx="2006374" cy="1625600"/>
                  </a:xfrm>
                  <a:prstGeom prst="rect">
                    <a:avLst/>
                  </a:prstGeom>
                  <a:solidFill>
                    <a:srgbClr val="D5D5D5"/>
                  </a:solidFill>
                  <a:ln w="25400" cap="flat">
                    <a:solidFill>
                      <a:srgbClr val="000000"/>
                    </a:solidFill>
                    <a:prstDash val="solid"/>
                    <a:miter lim="400000"/>
                  </a:ln>
                  <a:effectLst/>
                </p:spPr>
                <p:txBody>
                  <a:bodyPr wrap="square" lIns="65023" tIns="65023" rIns="65023" bIns="65023" numCol="1" anchor="ctr">
                    <a:noAutofit/>
                  </a:bodyPr>
                  <a:lstStyle/>
                  <a:p>
                    <a:pPr defTabSz="1056639">
                      <a:defRPr sz="4000">
                        <a:solidFill>
                          <a:srgbClr val="FFFFFF"/>
                        </a:solidFill>
                        <a:latin typeface="Helvetica Neue Medium"/>
                        <a:ea typeface="Helvetica Neue Medium"/>
                        <a:cs typeface="Helvetica Neue Medium"/>
                        <a:sym typeface="Helvetica Neue Medium"/>
                      </a:defRPr>
                    </a:pPr>
                    <a:endParaRPr/>
                  </a:p>
                </p:txBody>
              </p:sp>
              <p:sp>
                <p:nvSpPr>
                  <p:cNvPr id="196" name="&lt;html&gt;…"/>
                  <p:cNvSpPr txBox="1"/>
                  <p:nvPr/>
                </p:nvSpPr>
                <p:spPr>
                  <a:xfrm>
                    <a:off x="313455" y="144526"/>
                    <a:ext cx="1243780" cy="13365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numCol="1" anchor="ctr">
                    <a:spAutoFit/>
                  </a:bodyPr>
                  <a:lstStyle/>
                  <a:p>
                    <a:pPr algn="l" defTabSz="3121073">
                      <a:defRPr>
                        <a:latin typeface="Menlo Regular"/>
                        <a:ea typeface="Menlo Regular"/>
                        <a:cs typeface="Menlo Regular"/>
                        <a:sym typeface="Menlo Regular"/>
                      </a:defRPr>
                    </a:pPr>
                    <a:r>
                      <a:t>&lt;html&gt;</a:t>
                    </a:r>
                  </a:p>
                  <a:p>
                    <a:pPr algn="l" defTabSz="3121073">
                      <a:defRPr>
                        <a:latin typeface="Menlo Regular"/>
                        <a:ea typeface="Menlo Regular"/>
                        <a:cs typeface="Menlo Regular"/>
                        <a:sym typeface="Menlo Regular"/>
                      </a:defRPr>
                    </a:pPr>
                    <a:r>
                      <a:t>…</a:t>
                    </a:r>
                  </a:p>
                  <a:p>
                    <a:pPr algn="l" defTabSz="3121073">
                      <a:defRPr>
                        <a:latin typeface="Menlo Regular"/>
                        <a:ea typeface="Menlo Regular"/>
                        <a:cs typeface="Menlo Regular"/>
                        <a:sym typeface="Menlo Regular"/>
                      </a:defRPr>
                    </a:pPr>
                    <a:r>
                      <a:t>&lt;a id=“”&gt;</a:t>
                    </a:r>
                  </a:p>
                  <a:p>
                    <a:pPr algn="l" defTabSz="3121073">
                      <a:defRPr>
                        <a:latin typeface="Menlo Regular"/>
                        <a:ea typeface="Menlo Regular"/>
                        <a:cs typeface="Menlo Regular"/>
                        <a:sym typeface="Menlo Regular"/>
                      </a:defRPr>
                    </a:pPr>
                    <a:r>
                      <a:t>…</a:t>
                    </a:r>
                  </a:p>
                  <a:p>
                    <a:pPr algn="l" defTabSz="3121073">
                      <a:defRPr>
                        <a:latin typeface="Menlo Regular"/>
                        <a:ea typeface="Menlo Regular"/>
                        <a:cs typeface="Menlo Regular"/>
                        <a:sym typeface="Menlo Regular"/>
                      </a:defRPr>
                    </a:pPr>
                    <a:r>
                      <a:t>&lt;/html&gt;</a:t>
                    </a:r>
                  </a:p>
                </p:txBody>
              </p:sp>
            </p:grpSp>
            <p:grpSp>
              <p:nvGrpSpPr>
                <p:cNvPr id="200" name="Groepeer"/>
                <p:cNvGrpSpPr/>
                <p:nvPr/>
              </p:nvGrpSpPr>
              <p:grpSpPr>
                <a:xfrm>
                  <a:off x="0" y="0"/>
                  <a:ext cx="2006374" cy="1625600"/>
                  <a:chOff x="0" y="0"/>
                  <a:chExt cx="2006373" cy="1625600"/>
                </a:xfrm>
              </p:grpSpPr>
              <p:sp>
                <p:nvSpPr>
                  <p:cNvPr id="198" name="Rechthoek"/>
                  <p:cNvSpPr/>
                  <p:nvPr/>
                </p:nvSpPr>
                <p:spPr>
                  <a:xfrm>
                    <a:off x="0" y="0"/>
                    <a:ext cx="2006374" cy="1625600"/>
                  </a:xfrm>
                  <a:prstGeom prst="rect">
                    <a:avLst/>
                  </a:prstGeom>
                  <a:solidFill>
                    <a:srgbClr val="D5D5D5"/>
                  </a:solidFill>
                  <a:ln w="25400" cap="flat">
                    <a:solidFill>
                      <a:srgbClr val="000000"/>
                    </a:solidFill>
                    <a:prstDash val="solid"/>
                    <a:miter lim="400000"/>
                  </a:ln>
                  <a:effectLst/>
                </p:spPr>
                <p:txBody>
                  <a:bodyPr wrap="square" lIns="65023" tIns="65023" rIns="65023" bIns="65023" numCol="1" anchor="ctr">
                    <a:noAutofit/>
                  </a:bodyPr>
                  <a:lstStyle/>
                  <a:p>
                    <a:pPr defTabSz="1056639">
                      <a:defRPr sz="4000">
                        <a:solidFill>
                          <a:srgbClr val="FFFFFF"/>
                        </a:solidFill>
                        <a:latin typeface="Helvetica Neue Medium"/>
                        <a:ea typeface="Helvetica Neue Medium"/>
                        <a:cs typeface="Helvetica Neue Medium"/>
                        <a:sym typeface="Helvetica Neue Medium"/>
                      </a:defRPr>
                    </a:pPr>
                    <a:endParaRPr/>
                  </a:p>
                </p:txBody>
              </p:sp>
              <p:sp>
                <p:nvSpPr>
                  <p:cNvPr id="199" name="&lt;html&gt;…"/>
                  <p:cNvSpPr txBox="1"/>
                  <p:nvPr/>
                </p:nvSpPr>
                <p:spPr>
                  <a:xfrm>
                    <a:off x="313455" y="144526"/>
                    <a:ext cx="1243780" cy="13365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numCol="1" anchor="ctr">
                    <a:spAutoFit/>
                  </a:bodyPr>
                  <a:lstStyle/>
                  <a:p>
                    <a:pPr algn="l" defTabSz="3121073">
                      <a:defRPr>
                        <a:latin typeface="Menlo Regular"/>
                        <a:ea typeface="Menlo Regular"/>
                        <a:cs typeface="Menlo Regular"/>
                        <a:sym typeface="Menlo Regular"/>
                      </a:defRPr>
                    </a:pPr>
                    <a:r>
                      <a:t>&lt;html&gt;</a:t>
                    </a:r>
                  </a:p>
                  <a:p>
                    <a:pPr algn="l" defTabSz="3121073">
                      <a:defRPr>
                        <a:latin typeface="Menlo Regular"/>
                        <a:ea typeface="Menlo Regular"/>
                        <a:cs typeface="Menlo Regular"/>
                        <a:sym typeface="Menlo Regular"/>
                      </a:defRPr>
                    </a:pPr>
                    <a:r>
                      <a:t>…</a:t>
                    </a:r>
                  </a:p>
                  <a:p>
                    <a:pPr algn="l" defTabSz="3121073">
                      <a:defRPr>
                        <a:latin typeface="Menlo Regular"/>
                        <a:ea typeface="Menlo Regular"/>
                        <a:cs typeface="Menlo Regular"/>
                        <a:sym typeface="Menlo Regular"/>
                      </a:defRPr>
                    </a:pPr>
                    <a:r>
                      <a:t>&lt;a id=“”&gt;</a:t>
                    </a:r>
                  </a:p>
                  <a:p>
                    <a:pPr algn="l" defTabSz="3121073">
                      <a:defRPr>
                        <a:latin typeface="Menlo Regular"/>
                        <a:ea typeface="Menlo Regular"/>
                        <a:cs typeface="Menlo Regular"/>
                        <a:sym typeface="Menlo Regular"/>
                      </a:defRPr>
                    </a:pPr>
                    <a:r>
                      <a:t>…</a:t>
                    </a:r>
                  </a:p>
                  <a:p>
                    <a:pPr algn="l" defTabSz="3121073">
                      <a:defRPr>
                        <a:latin typeface="Menlo Regular"/>
                        <a:ea typeface="Menlo Regular"/>
                        <a:cs typeface="Menlo Regular"/>
                        <a:sym typeface="Menlo Regular"/>
                      </a:defRPr>
                    </a:pPr>
                    <a:r>
                      <a:t>&lt;/html&gt;</a:t>
                    </a:r>
                  </a:p>
                </p:txBody>
              </p:sp>
            </p:grpSp>
          </p:grpSp>
        </p:grpSp>
        <p:sp>
          <p:nvSpPr>
            <p:cNvPr id="203" name="Lijn"/>
            <p:cNvSpPr/>
            <p:nvPr/>
          </p:nvSpPr>
          <p:spPr>
            <a:xfrm flipV="1">
              <a:off x="2422108" y="1974754"/>
              <a:ext cx="1" cy="879681"/>
            </a:xfrm>
            <a:prstGeom prst="line">
              <a:avLst/>
            </a:prstGeom>
            <a:noFill/>
            <a:ln w="63500" cap="flat">
              <a:solidFill>
                <a:srgbClr val="5E5E5E"/>
              </a:solidFill>
              <a:prstDash val="solid"/>
              <a:miter lim="400000"/>
              <a:headEnd type="stealth" w="med" len="med"/>
              <a:tailEnd type="stealth" w="med" len="med"/>
            </a:ln>
            <a:effectLst/>
          </p:spPr>
          <p:txBody>
            <a:bodyPr wrap="square" lIns="65023" tIns="65023" rIns="65023" bIns="65023" numCol="1" anchor="ctr">
              <a:noAutofit/>
            </a:bodyPr>
            <a:lstStyle/>
            <a:p>
              <a:pPr defTabSz="3121073">
                <a:defRPr sz="3000"/>
              </a:pPr>
              <a:endParaRPr/>
            </a:p>
          </p:txBody>
        </p:sp>
      </p:grpSp>
      <p:sp>
        <p:nvSpPr>
          <p:cNvPr id="205" name="GET document.html"/>
          <p:cNvSpPr txBox="1"/>
          <p:nvPr/>
        </p:nvSpPr>
        <p:spPr>
          <a:xfrm>
            <a:off x="147100" y="4839180"/>
            <a:ext cx="5472108" cy="844297"/>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30047" tIns="130047" rIns="130047" bIns="130047" anchor="ctr">
            <a:spAutoFit/>
          </a:bodyPr>
          <a:lstStyle>
            <a:lvl1pPr defTabSz="585216">
              <a:defRPr sz="4000">
                <a:solidFill>
                  <a:schemeClr val="accent3">
                    <a:hueOff val="-274225"/>
                    <a:satOff val="26768"/>
                    <a:lumOff val="11368"/>
                  </a:schemeClr>
                </a:solidFill>
                <a:latin typeface="Menlo Regular"/>
                <a:ea typeface="Menlo Regular"/>
                <a:cs typeface="Menlo Regular"/>
                <a:sym typeface="Menlo Regular"/>
              </a:defRPr>
            </a:lvl1pPr>
          </a:lstStyle>
          <a:p>
            <a:r>
              <a:t>GET document.html</a:t>
            </a:r>
          </a:p>
        </p:txBody>
      </p:sp>
      <p:sp>
        <p:nvSpPr>
          <p:cNvPr id="206" name="Lijn"/>
          <p:cNvSpPr/>
          <p:nvPr/>
        </p:nvSpPr>
        <p:spPr>
          <a:xfrm flipV="1">
            <a:off x="6597788" y="-15436"/>
            <a:ext cx="1" cy="9784472"/>
          </a:xfrm>
          <a:prstGeom prst="line">
            <a:avLst/>
          </a:prstGeom>
          <a:ln w="50800">
            <a:solidFill>
              <a:schemeClr val="accent6">
                <a:satOff val="-20754"/>
                <a:lumOff val="-16738"/>
              </a:schemeClr>
            </a:solidFill>
            <a:custDash>
              <a:ds d="200000" sp="200000"/>
            </a:custDash>
            <a:miter lim="400000"/>
          </a:ln>
        </p:spPr>
        <p:txBody>
          <a:bodyPr lIns="65023" tIns="65023" rIns="65023" bIns="65023" anchor="ctr"/>
          <a:lstStyle/>
          <a:p>
            <a:pPr defTabSz="3121073">
              <a:defRPr sz="3000"/>
            </a:pPr>
            <a:endParaRPr/>
          </a:p>
        </p:txBody>
      </p:sp>
      <p:sp>
        <p:nvSpPr>
          <p:cNvPr id="207" name="network boundary"/>
          <p:cNvSpPr txBox="1"/>
          <p:nvPr/>
        </p:nvSpPr>
        <p:spPr>
          <a:xfrm rot="16200000">
            <a:off x="5024226" y="7768583"/>
            <a:ext cx="3026108" cy="57454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3" tIns="65023" rIns="65023" bIns="65023" anchor="ctr">
            <a:spAutoFit/>
          </a:bodyPr>
          <a:lstStyle>
            <a:lvl1pPr defTabSz="3121073">
              <a:defRPr sz="3000">
                <a:solidFill>
                  <a:schemeClr val="accent6">
                    <a:satOff val="-20754"/>
                    <a:lumOff val="-16738"/>
                  </a:schemeClr>
                </a:solidFill>
                <a:latin typeface="Gill Sans"/>
                <a:ea typeface="Gill Sans"/>
                <a:cs typeface="Gill Sans"/>
                <a:sym typeface="Gill Sans"/>
              </a:defRPr>
            </a:lvl1pPr>
          </a:lstStyle>
          <a:p>
            <a:r>
              <a:t>network boundary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C 0.012270 -0.082928 0.053637 -0.153063 0.111200 -0.188477 C 0.179282 -0.230362 0.255494 -0.217493 0.328071 -0.219053 C 0.401354 -0.220629 0.474597 -0.236785 0.545416 -0.267797" pathEditMode="relative">
                                      <p:cBhvr>
                                        <p:cTn id="10" dur="1000" fill="hold"/>
                                        <p:tgtEl>
                                          <p:spTgt spid="20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C 0.001739 -0.049140 0.003285 -0.097467 0.004670 -0.145372 C 0.005514 -0.174573 0.006343 -0.204652 -0.000472 -0.233463 C -0.012845 -0.285771 -0.039403 -0.313647 -0.077058 -0.318577 C -0.131796 -0.325744 -0.185145 -0.265722 -0.240915 -0.270322 C -0.280182 -0.273561 -0.312641 -0.312813 -0.350625 -0.329552 C -0.431713 -0.365284 -0.518688 -0.302962 -0.540966 -0.193035" pathEditMode="relative">
                                      <p:cBhvr>
                                        <p:cTn id="14" dur="3000" fill="hold"/>
                                        <p:tgtEl>
                                          <p:spTgt spid="182"/>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0" presetClass="exit" fill="hold" grpId="1" nodeType="clickEffect">
                                  <p:stCondLst>
                                    <p:cond delay="0"/>
                                  </p:stCondLst>
                                  <p:iterate>
                                    <p:tmAbs val="0"/>
                                  </p:iterate>
                                  <p:childTnLst>
                                    <p:animEffect transition="out" filter="fade">
                                      <p:cBhvr>
                                        <p:cTn id="18" dur="1000" fill="hold"/>
                                        <p:tgtEl>
                                          <p:spTgt spid="205"/>
                                        </p:tgtEl>
                                      </p:cBhvr>
                                    </p:animEffect>
                                    <p:set>
                                      <p:cBhvr>
                                        <p:cTn id="19" fill="hold">
                                          <p:stCondLst>
                                            <p:cond delay="999"/>
                                          </p:stCondLst>
                                        </p:cTn>
                                        <p:tgtEl>
                                          <p:spTgt spid="2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advAuto="0"/>
      <p:bldP spid="205"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pasted-image.png" descr="pasted-image.png"/>
          <p:cNvPicPr>
            <a:picLocks noChangeAspect="1"/>
          </p:cNvPicPr>
          <p:nvPr/>
        </p:nvPicPr>
        <p:blipFill>
          <a:blip r:embed="rId2"/>
          <a:stretch>
            <a:fillRect/>
          </a:stretch>
        </p:blipFill>
        <p:spPr>
          <a:xfrm>
            <a:off x="0" y="1114923"/>
            <a:ext cx="13004800" cy="7523754"/>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pasted-image.png" descr="pasted-image.png"/>
          <p:cNvPicPr>
            <a:picLocks noChangeAspect="1"/>
          </p:cNvPicPr>
          <p:nvPr/>
        </p:nvPicPr>
        <p:blipFill>
          <a:blip r:embed="rId2"/>
          <a:stretch>
            <a:fillRect/>
          </a:stretch>
        </p:blipFill>
        <p:spPr>
          <a:xfrm>
            <a:off x="0" y="1105915"/>
            <a:ext cx="13004800" cy="7541770"/>
          </a:xfrm>
          <a:prstGeom prst="rect">
            <a:avLst/>
          </a:prstGeom>
          <a:ln w="12700">
            <a:miter lim="400000"/>
          </a:ln>
        </p:spPr>
      </p:pic>
      <p:sp>
        <p:nvSpPr>
          <p:cNvPr id="212" name="https://en.wikipedia.org/wiki/Tim_Berners-Lee"/>
          <p:cNvSpPr txBox="1"/>
          <p:nvPr/>
        </p:nvSpPr>
        <p:spPr>
          <a:xfrm>
            <a:off x="9055218" y="9343764"/>
            <a:ext cx="3915867"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Gill Sans"/>
                <a:ea typeface="Gill Sans"/>
                <a:cs typeface="Gill Sans"/>
                <a:sym typeface="Gill Sans"/>
              </a:defRPr>
            </a:lvl1pPr>
          </a:lstStyle>
          <a:p>
            <a:r>
              <a:t>https://en.wikipedia.org/wiki/Tim_Berners-Lee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pasted-image.png" descr="pasted-image.png"/>
          <p:cNvPicPr>
            <a:picLocks noChangeAspect="1"/>
          </p:cNvPicPr>
          <p:nvPr/>
        </p:nvPicPr>
        <p:blipFill>
          <a:blip r:embed="rId2"/>
          <a:stretch>
            <a:fillRect/>
          </a:stretch>
        </p:blipFill>
        <p:spPr>
          <a:xfrm>
            <a:off x="0" y="1140298"/>
            <a:ext cx="13004800" cy="7473003"/>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2. HTML"/>
          <p:cNvSpPr txBox="1"/>
          <p:nvPr/>
        </p:nvSpPr>
        <p:spPr>
          <a:xfrm>
            <a:off x="5022453" y="4356100"/>
            <a:ext cx="2959894"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latin typeface="Gill Sans"/>
                <a:ea typeface="Gill Sans"/>
                <a:cs typeface="Gill Sans"/>
                <a:sym typeface="Gill Sans"/>
              </a:defRPr>
            </a:lvl1pPr>
          </a:lstStyle>
          <a:p>
            <a:r>
              <a:t>2. HTML</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872</Words>
  <Application>Microsoft Office PowerPoint</Application>
  <PresentationFormat>Aangepast</PresentationFormat>
  <Paragraphs>167</Paragraphs>
  <Slides>34</Slides>
  <Notes>3</Notes>
  <HiddenSlides>0</HiddenSlides>
  <MMClips>0</MMClips>
  <ScaleCrop>false</ScaleCrop>
  <HeadingPairs>
    <vt:vector size="6" baseType="variant">
      <vt:variant>
        <vt:lpstr>Gebruikte lettertypen</vt:lpstr>
      </vt:variant>
      <vt:variant>
        <vt:i4>12</vt:i4>
      </vt:variant>
      <vt:variant>
        <vt:lpstr>Thema</vt:lpstr>
      </vt:variant>
      <vt:variant>
        <vt:i4>1</vt:i4>
      </vt:variant>
      <vt:variant>
        <vt:lpstr>Diatitels</vt:lpstr>
      </vt:variant>
      <vt:variant>
        <vt:i4>34</vt:i4>
      </vt:variant>
    </vt:vector>
  </HeadingPairs>
  <TitlesOfParts>
    <vt:vector size="47" baseType="lpstr">
      <vt:lpstr>American Typewriter</vt:lpstr>
      <vt:lpstr>Baskerville</vt:lpstr>
      <vt:lpstr>Bordeaux Roman Bold LET Plain</vt:lpstr>
      <vt:lpstr>Calibri</vt:lpstr>
      <vt:lpstr>Cochin</vt:lpstr>
      <vt:lpstr>Gill Sans</vt:lpstr>
      <vt:lpstr>Helvetica</vt:lpstr>
      <vt:lpstr>Helvetica Neue</vt:lpstr>
      <vt:lpstr>Helvetica Neue Medium</vt:lpstr>
      <vt:lpstr>Lucida Grande</vt:lpstr>
      <vt:lpstr>Menlo Regular</vt:lpstr>
      <vt:lpstr>Noteworthy Light</vt:lpstr>
      <vt:lpstr>21_BasicWhite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cp:lastModifiedBy>Roos TE, Erik</cp:lastModifiedBy>
  <cp:revision>1</cp:revision>
  <dcterms:modified xsi:type="dcterms:W3CDTF">2024-02-12T15:50:55Z</dcterms:modified>
</cp:coreProperties>
</file>